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7"/>
  </p:notesMasterIdLst>
  <p:handoutMasterIdLst>
    <p:handoutMasterId r:id="rId8"/>
  </p:handoutMasterIdLst>
  <p:sldIdLst>
    <p:sldId id="338" r:id="rId5"/>
    <p:sldId id="282" r:id="rId6"/>
  </p:sldIdLst>
  <p:sldSz cx="7772400" cy="10058400"/>
  <p:notesSz cx="6886575" cy="10018713"/>
  <p:defaultTextStyle>
    <a:defPPr rtl="0">
      <a:defRPr lang="ja-jp"/>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pos="1272" userDrawn="1">
          <p15:clr>
            <a:srgbClr val="A4A3A4"/>
          </p15:clr>
        </p15:guide>
        <p15:guide id="4" pos="3600" userDrawn="1">
          <p15:clr>
            <a:srgbClr val="A4A3A4"/>
          </p15:clr>
        </p15:guide>
        <p15:guide id="5" pos="2548" userDrawn="1">
          <p15:clr>
            <a:srgbClr val="A4A3A4"/>
          </p15:clr>
        </p15:guide>
        <p15:guide id="6" orient="horz" pos="31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21C9E6-1CE1-47F3-9818-A6981235982F}" v="11" dt="2025-08-26T05:10:50.38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0" autoAdjust="0"/>
    <p:restoredTop sz="93750" autoAdjust="0"/>
  </p:normalViewPr>
  <p:slideViewPr>
    <p:cSldViewPr snapToGrid="0">
      <p:cViewPr varScale="1">
        <p:scale>
          <a:sx n="61" d="100"/>
          <a:sy n="61" d="100"/>
        </p:scale>
        <p:origin x="2562" y="282"/>
      </p:cViewPr>
      <p:guideLst>
        <p:guide pos="1272"/>
        <p:guide pos="3600"/>
        <p:guide pos="2548"/>
        <p:guide orient="horz" pos="3168"/>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861"/>
    </p:cViewPr>
  </p:sorterViewPr>
  <p:notesViewPr>
    <p:cSldViewPr snapToGrid="0">
      <p:cViewPr varScale="1">
        <p:scale>
          <a:sx n="88" d="100"/>
          <a:sy n="88" d="100"/>
        </p:scale>
        <p:origin x="377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0100841-DD32-42A2-A456-E7A5AAC88A50}"/>
              </a:ext>
            </a:extLst>
          </p:cNvPr>
          <p:cNvSpPr>
            <a:spLocks noGrp="1"/>
          </p:cNvSpPr>
          <p:nvPr>
            <p:ph type="hdr" sz="quarter"/>
          </p:nvPr>
        </p:nvSpPr>
        <p:spPr>
          <a:xfrm>
            <a:off x="0" y="1"/>
            <a:ext cx="2984183" cy="502676"/>
          </a:xfrm>
          <a:prstGeom prst="rect">
            <a:avLst/>
          </a:prstGeom>
        </p:spPr>
        <p:txBody>
          <a:bodyPr vert="horz" lIns="96593" tIns="48297" rIns="96593" bIns="48297" rtlCol="0"/>
          <a:lstStyle>
            <a:lvl1pPr algn="l">
              <a:defRPr sz="1300"/>
            </a:lvl1pPr>
          </a:lstStyle>
          <a:p>
            <a:endParaRPr kumimoji="1" lang="ja-JP" altLang="en-US">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5C47338D-BE7A-4EC2-B8CC-29E4AC12A94E}"/>
              </a:ext>
            </a:extLst>
          </p:cNvPr>
          <p:cNvSpPr>
            <a:spLocks noGrp="1"/>
          </p:cNvSpPr>
          <p:nvPr>
            <p:ph type="dt" sz="quarter" idx="1"/>
          </p:nvPr>
        </p:nvSpPr>
        <p:spPr>
          <a:xfrm>
            <a:off x="3900799" y="1"/>
            <a:ext cx="2984183" cy="502676"/>
          </a:xfrm>
          <a:prstGeom prst="rect">
            <a:avLst/>
          </a:prstGeom>
        </p:spPr>
        <p:txBody>
          <a:bodyPr vert="horz" lIns="96593" tIns="48297" rIns="96593" bIns="48297" rtlCol="0"/>
          <a:lstStyle>
            <a:lvl1pPr algn="r">
              <a:defRPr sz="1300"/>
            </a:lvl1pPr>
          </a:lstStyle>
          <a:p>
            <a:fld id="{47F39F1E-B5E3-475D-8D3A-83F3CD78B690}" type="datetime1">
              <a:rPr kumimoji="1" lang="ja-JP" altLang="en-US" smtClean="0">
                <a:latin typeface="Meiryo UI" panose="020B0604030504040204" pitchFamily="50" charset="-128"/>
                <a:ea typeface="Meiryo UI" panose="020B0604030504040204" pitchFamily="50" charset="-128"/>
              </a:rPr>
              <a:t>2025/8/28</a:t>
            </a:fld>
            <a:endParaRPr kumimoji="1" lang="ja-JP" altLang="en-US" dirty="0">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A2A32379-7502-4B77-B081-3D465CD4E40B}"/>
              </a:ext>
            </a:extLst>
          </p:cNvPr>
          <p:cNvSpPr>
            <a:spLocks noGrp="1"/>
          </p:cNvSpPr>
          <p:nvPr>
            <p:ph type="ftr" sz="quarter" idx="2"/>
          </p:nvPr>
        </p:nvSpPr>
        <p:spPr>
          <a:xfrm>
            <a:off x="0" y="9516039"/>
            <a:ext cx="2984183" cy="502674"/>
          </a:xfrm>
          <a:prstGeom prst="rect">
            <a:avLst/>
          </a:prstGeom>
        </p:spPr>
        <p:txBody>
          <a:bodyPr vert="horz" lIns="96593" tIns="48297" rIns="96593" bIns="48297" rtlCol="0" anchor="b"/>
          <a:lstStyle>
            <a:lvl1pPr algn="l">
              <a:defRPr sz="1300"/>
            </a:lvl1pPr>
          </a:lstStyle>
          <a:p>
            <a:endParaRPr kumimoji="1" lang="ja-JP" altLang="en-US">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BFC92C31-007E-4972-8939-8D043530AA57}"/>
              </a:ext>
            </a:extLst>
          </p:cNvPr>
          <p:cNvSpPr>
            <a:spLocks noGrp="1"/>
          </p:cNvSpPr>
          <p:nvPr>
            <p:ph type="sldNum" sz="quarter" idx="3"/>
          </p:nvPr>
        </p:nvSpPr>
        <p:spPr>
          <a:xfrm>
            <a:off x="3900799" y="9516039"/>
            <a:ext cx="2984183" cy="502674"/>
          </a:xfrm>
          <a:prstGeom prst="rect">
            <a:avLst/>
          </a:prstGeom>
        </p:spPr>
        <p:txBody>
          <a:bodyPr vert="horz" lIns="96593" tIns="48297" rIns="96593" bIns="48297" rtlCol="0" anchor="b"/>
          <a:lstStyle>
            <a:lvl1pPr algn="r">
              <a:defRPr sz="1300"/>
            </a:lvl1pPr>
          </a:lstStyle>
          <a:p>
            <a:fld id="{7CE5D33B-391A-4E8E-A715-AC282A7B221D}" type="slidenum">
              <a:rPr kumimoji="1" lang="en-US" altLang="ja-JP" smtClean="0">
                <a:latin typeface="Meiryo UI" panose="020B0604030504040204" pitchFamily="50" charset="-128"/>
                <a:ea typeface="Meiryo UI" panose="020B0604030504040204" pitchFamily="50" charset="-128"/>
              </a:rPr>
              <a:t>‹#›</a:t>
            </a:fld>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06297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84183" cy="502676"/>
          </a:xfrm>
          <a:prstGeom prst="rect">
            <a:avLst/>
          </a:prstGeom>
        </p:spPr>
        <p:txBody>
          <a:bodyPr vert="horz" lIns="96593" tIns="48297" rIns="96593" bIns="48297" rtlCol="0"/>
          <a:lstStyle>
            <a:lvl1pPr algn="l">
              <a:defRPr sz="1300">
                <a:latin typeface="Meiryo UI" panose="020B0604030504040204" pitchFamily="50" charset="-128"/>
                <a:ea typeface="Meiryo UI" panose="020B0604030504040204" pitchFamily="50" charset="-128"/>
              </a:defRPr>
            </a:lvl1pPr>
          </a:lstStyle>
          <a:p>
            <a:endParaRPr lang="ja-JP" altLang="en-US" noProof="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idx="1"/>
          </p:nvPr>
        </p:nvSpPr>
        <p:spPr>
          <a:xfrm>
            <a:off x="3900799" y="1"/>
            <a:ext cx="2984183" cy="502676"/>
          </a:xfrm>
          <a:prstGeom prst="rect">
            <a:avLst/>
          </a:prstGeom>
        </p:spPr>
        <p:txBody>
          <a:bodyPr vert="horz" lIns="96593" tIns="48297" rIns="96593" bIns="48297" rtlCol="0"/>
          <a:lstStyle>
            <a:lvl1pPr algn="r">
              <a:defRPr sz="1300">
                <a:latin typeface="Meiryo UI" panose="020B0604030504040204" pitchFamily="50" charset="-128"/>
                <a:ea typeface="Meiryo UI" panose="020B0604030504040204" pitchFamily="50" charset="-128"/>
              </a:defRPr>
            </a:lvl1pPr>
          </a:lstStyle>
          <a:p>
            <a:fld id="{9F8FF43B-78D6-400C-81A1-0F4A97BE8CF6}" type="datetime1">
              <a:rPr lang="ja-JP" altLang="en-US" smtClean="0"/>
              <a:pPr/>
              <a:t>2025/8/28</a:t>
            </a:fld>
            <a:endParaRPr lang="ja-JP" altLang="en-US" dirty="0"/>
          </a:p>
        </p:txBody>
      </p:sp>
      <p:sp>
        <p:nvSpPr>
          <p:cNvPr id="4" name="スライド イメージ プレースホルダー 3"/>
          <p:cNvSpPr>
            <a:spLocks noGrp="1" noRot="1" noChangeAspect="1"/>
          </p:cNvSpPr>
          <p:nvPr>
            <p:ph type="sldImg" idx="2"/>
          </p:nvPr>
        </p:nvSpPr>
        <p:spPr>
          <a:xfrm>
            <a:off x="2138363" y="1252538"/>
            <a:ext cx="2609850" cy="3381375"/>
          </a:xfrm>
          <a:prstGeom prst="rect">
            <a:avLst/>
          </a:prstGeom>
          <a:noFill/>
          <a:ln w="12700">
            <a:solidFill>
              <a:prstClr val="black"/>
            </a:solidFill>
          </a:ln>
        </p:spPr>
        <p:txBody>
          <a:bodyPr vert="horz" lIns="96593" tIns="48297" rIns="96593" bIns="48297" rtlCol="0" anchor="ctr"/>
          <a:lstStyle/>
          <a:p>
            <a:pPr rtl="0"/>
            <a:endParaRPr lang="ja-JP" altLang="en-US" noProof="0"/>
          </a:p>
        </p:txBody>
      </p:sp>
      <p:sp>
        <p:nvSpPr>
          <p:cNvPr id="5" name="ノート プレースホルダー 4"/>
          <p:cNvSpPr>
            <a:spLocks noGrp="1"/>
          </p:cNvSpPr>
          <p:nvPr>
            <p:ph type="body" sz="quarter" idx="3"/>
          </p:nvPr>
        </p:nvSpPr>
        <p:spPr>
          <a:xfrm>
            <a:off x="688658" y="4821507"/>
            <a:ext cx="5509260" cy="3944868"/>
          </a:xfrm>
          <a:prstGeom prst="rect">
            <a:avLst/>
          </a:prstGeom>
        </p:spPr>
        <p:txBody>
          <a:bodyPr vert="horz" lIns="96593" tIns="48297" rIns="96593" bIns="48297" rtlCol="0"/>
          <a:lstStyle/>
          <a:p>
            <a:pPr lvl="0" rtl="0"/>
            <a:r>
              <a:rPr lang="ja-JP" altLang="en-US" noProof="0" dirty="0"/>
              <a:t>マスター テキストの書式設定</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9516039"/>
            <a:ext cx="2984183" cy="502674"/>
          </a:xfrm>
          <a:prstGeom prst="rect">
            <a:avLst/>
          </a:prstGeom>
        </p:spPr>
        <p:txBody>
          <a:bodyPr vert="horz" lIns="96593" tIns="48297" rIns="96593" bIns="48297" rtlCol="0" anchor="b"/>
          <a:lstStyle>
            <a:lvl1pPr algn="l">
              <a:defRPr sz="1300">
                <a:latin typeface="Meiryo UI" panose="020B0604030504040204" pitchFamily="50" charset="-128"/>
                <a:ea typeface="Meiryo UI" panose="020B0604030504040204" pitchFamily="50" charset="-128"/>
              </a:defRPr>
            </a:lvl1pPr>
          </a:lstStyle>
          <a:p>
            <a:endParaRPr lang="ja-JP" altLang="en-US" noProof="0">
              <a:latin typeface="Meiryo UI" panose="020B0604030504040204" pitchFamily="50" charset="-128"/>
              <a:ea typeface="Meiryo UI" panose="020B0604030504040204" pitchFamily="50" charset="-128"/>
            </a:endParaRPr>
          </a:p>
        </p:txBody>
      </p:sp>
      <p:sp>
        <p:nvSpPr>
          <p:cNvPr id="7" name="スライド番号プレースホルダー 6"/>
          <p:cNvSpPr>
            <a:spLocks noGrp="1"/>
          </p:cNvSpPr>
          <p:nvPr>
            <p:ph type="sldNum" sz="quarter" idx="5"/>
          </p:nvPr>
        </p:nvSpPr>
        <p:spPr>
          <a:xfrm>
            <a:off x="3900799" y="9516039"/>
            <a:ext cx="2984183" cy="502674"/>
          </a:xfrm>
          <a:prstGeom prst="rect">
            <a:avLst/>
          </a:prstGeom>
        </p:spPr>
        <p:txBody>
          <a:bodyPr vert="horz" lIns="96593" tIns="48297" rIns="96593" bIns="48297" rtlCol="0" anchor="b"/>
          <a:lstStyle>
            <a:lvl1pPr algn="r">
              <a:defRPr sz="1300">
                <a:latin typeface="Meiryo UI" panose="020B0604030504040204" pitchFamily="50" charset="-128"/>
                <a:ea typeface="Meiryo UI" panose="020B0604030504040204" pitchFamily="50" charset="-128"/>
              </a:defRPr>
            </a:lvl1pPr>
          </a:lstStyle>
          <a:p>
            <a:fld id="{E5940B05-FE26-4DD1-A63D-ED8F5C5F6462}" type="slidenum">
              <a:rPr lang="en-US" altLang="ja-JP" noProof="0" smtClean="0"/>
              <a:pPr/>
              <a:t>‹#›</a:t>
            </a:fld>
            <a:endParaRPr lang="ja-JP" altLang="en-US" noProof="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508455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rtl="0"/>
            <a:fld id="{E5940B05-FE26-4DD1-A63D-ED8F5C5F6462}" type="slidenum">
              <a:rPr lang="en-US" altLang="ja-JP" smtClean="0"/>
              <a:t>1</a:t>
            </a:fld>
            <a:endParaRPr lang="ja-JP" altLang="en-US"/>
          </a:p>
        </p:txBody>
      </p:sp>
    </p:spTree>
    <p:extLst>
      <p:ext uri="{BB962C8B-B14F-4D97-AF65-F5344CB8AC3E}">
        <p14:creationId xmlns:p14="http://schemas.microsoft.com/office/powerpoint/2010/main" val="12690835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己紹介ポスター">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3" name="グラフィック 2">
            <a:extLst>
              <a:ext uri="{FF2B5EF4-FFF2-40B4-BE49-F238E27FC236}">
                <a16:creationId xmlns:a16="http://schemas.microsoft.com/office/drawing/2014/main" id="{5E16785F-E16D-4167-8931-205650D5D04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01294" y="812131"/>
            <a:ext cx="6569812" cy="8434137"/>
          </a:xfrm>
          <a:prstGeom prst="rect">
            <a:avLst/>
          </a:prstGeom>
        </p:spPr>
      </p:pic>
      <p:sp>
        <p:nvSpPr>
          <p:cNvPr id="6" name="テキスト プレースホルダー 4">
            <a:extLst>
              <a:ext uri="{FF2B5EF4-FFF2-40B4-BE49-F238E27FC236}">
                <a16:creationId xmlns:a16="http://schemas.microsoft.com/office/drawing/2014/main" id="{2B7E5CA4-BA63-4FBC-A0AA-AE9BE20070EE}"/>
              </a:ext>
            </a:extLst>
          </p:cNvPr>
          <p:cNvSpPr>
            <a:spLocks noGrp="1"/>
          </p:cNvSpPr>
          <p:nvPr>
            <p:ph type="body" sz="quarter" idx="12" hasCustomPrompt="1"/>
          </p:nvPr>
        </p:nvSpPr>
        <p:spPr>
          <a:xfrm>
            <a:off x="2240280" y="3026664"/>
            <a:ext cx="2944368" cy="1124712"/>
          </a:xfrm>
        </p:spPr>
        <p:txBody>
          <a:bodyPr rtlCol="0">
            <a:normAutofit/>
          </a:bodyPr>
          <a:lstStyle>
            <a:lvl1pPr algn="ctr">
              <a:defRPr sz="3600">
                <a:solidFill>
                  <a:schemeClr val="tx1">
                    <a:lumMod val="75000"/>
                    <a:lumOff val="25000"/>
                  </a:schemeClr>
                </a:solidFill>
                <a:latin typeface="+mj-lt"/>
              </a:defRPr>
            </a:lvl1pPr>
          </a:lstStyle>
          <a:p>
            <a:pPr lvl="0" rtl="0"/>
            <a:r>
              <a:rPr lang="ja-JP" altLang="en-US" noProof="0"/>
              <a:t>サブタイトルを追加</a:t>
            </a:r>
          </a:p>
        </p:txBody>
      </p:sp>
      <p:sp>
        <p:nvSpPr>
          <p:cNvPr id="7" name="テキスト プレースホルダー 4">
            <a:extLst>
              <a:ext uri="{FF2B5EF4-FFF2-40B4-BE49-F238E27FC236}">
                <a16:creationId xmlns:a16="http://schemas.microsoft.com/office/drawing/2014/main" id="{B6AAD39F-3F3E-460A-B930-32B2A5131508}"/>
              </a:ext>
            </a:extLst>
          </p:cNvPr>
          <p:cNvSpPr>
            <a:spLocks noGrp="1"/>
          </p:cNvSpPr>
          <p:nvPr>
            <p:ph type="body" sz="quarter" idx="13" hasCustomPrompt="1"/>
          </p:nvPr>
        </p:nvSpPr>
        <p:spPr>
          <a:xfrm>
            <a:off x="667512" y="4233672"/>
            <a:ext cx="6236208" cy="420624"/>
          </a:xfrm>
        </p:spPr>
        <p:txBody>
          <a:bodyPr rtlCol="0">
            <a:normAutofit/>
          </a:bodyPr>
          <a:lstStyle>
            <a:lvl1pPr algn="ctr">
              <a:defRPr sz="2400">
                <a:solidFill>
                  <a:schemeClr val="tx1">
                    <a:lumMod val="75000"/>
                    <a:lumOff val="25000"/>
                  </a:schemeClr>
                </a:solidFill>
                <a:latin typeface="+mj-lt"/>
              </a:defRPr>
            </a:lvl1pPr>
          </a:lstStyle>
          <a:p>
            <a:pPr lvl="0" rtl="0"/>
            <a:r>
              <a:rPr lang="ja-JP" altLang="en-US" noProof="0"/>
              <a:t>テキストを追加</a:t>
            </a:r>
          </a:p>
        </p:txBody>
      </p:sp>
      <p:sp>
        <p:nvSpPr>
          <p:cNvPr id="8" name="テキスト プレースホルダー 4">
            <a:extLst>
              <a:ext uri="{FF2B5EF4-FFF2-40B4-BE49-F238E27FC236}">
                <a16:creationId xmlns:a16="http://schemas.microsoft.com/office/drawing/2014/main" id="{DF550580-53CF-4B11-B6C1-58E36F6C7E3D}"/>
              </a:ext>
            </a:extLst>
          </p:cNvPr>
          <p:cNvSpPr>
            <a:spLocks noGrp="1"/>
          </p:cNvSpPr>
          <p:nvPr>
            <p:ph type="body" sz="quarter" idx="14" hasCustomPrompt="1"/>
          </p:nvPr>
        </p:nvSpPr>
        <p:spPr>
          <a:xfrm>
            <a:off x="667512" y="8238744"/>
            <a:ext cx="6236208" cy="420624"/>
          </a:xfrm>
        </p:spPr>
        <p:txBody>
          <a:bodyPr rtlCol="0">
            <a:normAutofit/>
          </a:bodyPr>
          <a:lstStyle>
            <a:lvl1pPr algn="ctr">
              <a:defRPr sz="2000">
                <a:solidFill>
                  <a:schemeClr val="tx1">
                    <a:lumMod val="75000"/>
                    <a:lumOff val="25000"/>
                  </a:schemeClr>
                </a:solidFill>
                <a:latin typeface="+mj-lt"/>
              </a:defRPr>
            </a:lvl1pPr>
          </a:lstStyle>
          <a:p>
            <a:pPr lvl="0" rtl="0"/>
            <a:r>
              <a:rPr lang="ja-JP" altLang="en-US" noProof="0"/>
              <a:t>テキストを追加</a:t>
            </a:r>
          </a:p>
        </p:txBody>
      </p:sp>
      <p:sp>
        <p:nvSpPr>
          <p:cNvPr id="9" name="テキスト プレースホルダー 4">
            <a:extLst>
              <a:ext uri="{FF2B5EF4-FFF2-40B4-BE49-F238E27FC236}">
                <a16:creationId xmlns:a16="http://schemas.microsoft.com/office/drawing/2014/main" id="{9696660D-5A63-4771-91D0-E17CC922CB73}"/>
              </a:ext>
            </a:extLst>
          </p:cNvPr>
          <p:cNvSpPr>
            <a:spLocks noGrp="1"/>
          </p:cNvSpPr>
          <p:nvPr>
            <p:ph type="body" sz="quarter" idx="15" hasCustomPrompt="1"/>
          </p:nvPr>
        </p:nvSpPr>
        <p:spPr>
          <a:xfrm>
            <a:off x="667512" y="5212080"/>
            <a:ext cx="6172200" cy="457200"/>
          </a:xfrm>
        </p:spPr>
        <p:txBody>
          <a:bodyPr rtlCol="0">
            <a:normAutofit/>
          </a:bodyPr>
          <a:lstStyle>
            <a:lvl1pPr algn="ctr">
              <a:defRPr sz="2400">
                <a:solidFill>
                  <a:schemeClr val="accent1"/>
                </a:solidFill>
                <a:latin typeface="+mj-lt"/>
              </a:defRPr>
            </a:lvl1pPr>
          </a:lstStyle>
          <a:p>
            <a:pPr lvl="0" rtl="0"/>
            <a:r>
              <a:rPr lang="ja-JP" altLang="en-US" noProof="0"/>
              <a:t>テキストを追加</a:t>
            </a:r>
          </a:p>
        </p:txBody>
      </p:sp>
      <p:sp>
        <p:nvSpPr>
          <p:cNvPr id="10" name="テキスト プレースホルダー 4">
            <a:extLst>
              <a:ext uri="{FF2B5EF4-FFF2-40B4-BE49-F238E27FC236}">
                <a16:creationId xmlns:a16="http://schemas.microsoft.com/office/drawing/2014/main" id="{72F0050C-CD4E-4B1D-9EAC-A202F0354E49}"/>
              </a:ext>
            </a:extLst>
          </p:cNvPr>
          <p:cNvSpPr>
            <a:spLocks noGrp="1"/>
          </p:cNvSpPr>
          <p:nvPr>
            <p:ph type="body" sz="quarter" idx="16" hasCustomPrompt="1"/>
          </p:nvPr>
        </p:nvSpPr>
        <p:spPr>
          <a:xfrm>
            <a:off x="621792" y="5907024"/>
            <a:ext cx="6172200" cy="457200"/>
          </a:xfrm>
        </p:spPr>
        <p:txBody>
          <a:bodyPr rtlCol="0">
            <a:normAutofit/>
          </a:bodyPr>
          <a:lstStyle>
            <a:lvl1pPr algn="ctr">
              <a:defRPr sz="2400">
                <a:solidFill>
                  <a:schemeClr val="accent1"/>
                </a:solidFill>
                <a:latin typeface="+mj-lt"/>
              </a:defRPr>
            </a:lvl1pPr>
          </a:lstStyle>
          <a:p>
            <a:pPr lvl="0" rtl="0"/>
            <a:r>
              <a:rPr lang="ja-JP" altLang="en-US" noProof="0"/>
              <a:t>テキストを追加</a:t>
            </a:r>
          </a:p>
        </p:txBody>
      </p:sp>
      <p:sp>
        <p:nvSpPr>
          <p:cNvPr id="11" name="テキスト プレースホルダー 4">
            <a:extLst>
              <a:ext uri="{FF2B5EF4-FFF2-40B4-BE49-F238E27FC236}">
                <a16:creationId xmlns:a16="http://schemas.microsoft.com/office/drawing/2014/main" id="{F73DE88E-260E-4B6E-BA50-EA1D79392FFF}"/>
              </a:ext>
            </a:extLst>
          </p:cNvPr>
          <p:cNvSpPr>
            <a:spLocks noGrp="1"/>
          </p:cNvSpPr>
          <p:nvPr>
            <p:ph type="body" sz="quarter" idx="17" hasCustomPrompt="1"/>
          </p:nvPr>
        </p:nvSpPr>
        <p:spPr>
          <a:xfrm>
            <a:off x="667512" y="6611112"/>
            <a:ext cx="6172200" cy="457200"/>
          </a:xfrm>
        </p:spPr>
        <p:txBody>
          <a:bodyPr rtlCol="0">
            <a:normAutofit/>
          </a:bodyPr>
          <a:lstStyle>
            <a:lvl1pPr algn="ctr">
              <a:defRPr sz="2400">
                <a:solidFill>
                  <a:schemeClr val="accent1"/>
                </a:solidFill>
                <a:latin typeface="+mj-lt"/>
              </a:defRPr>
            </a:lvl1pPr>
          </a:lstStyle>
          <a:p>
            <a:pPr lvl="0" rtl="0"/>
            <a:r>
              <a:rPr lang="ja-JP" altLang="en-US" noProof="0"/>
              <a:t>テキストを追加</a:t>
            </a:r>
          </a:p>
        </p:txBody>
      </p:sp>
      <p:sp>
        <p:nvSpPr>
          <p:cNvPr id="12" name="テキスト プレースホルダー 4">
            <a:extLst>
              <a:ext uri="{FF2B5EF4-FFF2-40B4-BE49-F238E27FC236}">
                <a16:creationId xmlns:a16="http://schemas.microsoft.com/office/drawing/2014/main" id="{F8B5FAD2-CF6A-4FFA-9566-5546C7D6155A}"/>
              </a:ext>
            </a:extLst>
          </p:cNvPr>
          <p:cNvSpPr>
            <a:spLocks noGrp="1"/>
          </p:cNvSpPr>
          <p:nvPr>
            <p:ph type="body" sz="quarter" idx="18" hasCustomPrompt="1"/>
          </p:nvPr>
        </p:nvSpPr>
        <p:spPr>
          <a:xfrm>
            <a:off x="667512" y="7324344"/>
            <a:ext cx="6172200" cy="457200"/>
          </a:xfrm>
        </p:spPr>
        <p:txBody>
          <a:bodyPr rtlCol="0">
            <a:normAutofit/>
          </a:bodyPr>
          <a:lstStyle>
            <a:lvl1pPr algn="ctr">
              <a:defRPr sz="2400">
                <a:solidFill>
                  <a:schemeClr val="accent1"/>
                </a:solidFill>
                <a:latin typeface="+mj-lt"/>
              </a:defRPr>
            </a:lvl1pPr>
          </a:lstStyle>
          <a:p>
            <a:pPr lvl="0" rtl="0"/>
            <a:r>
              <a:rPr lang="ja-JP" altLang="en-US" noProof="0"/>
              <a:t>テキストを追加</a:t>
            </a:r>
          </a:p>
        </p:txBody>
      </p:sp>
      <p:pic>
        <p:nvPicPr>
          <p:cNvPr id="2" name="グラフィック 1">
            <a:extLst>
              <a:ext uri="{FF2B5EF4-FFF2-40B4-BE49-F238E27FC236}">
                <a16:creationId xmlns:a16="http://schemas.microsoft.com/office/drawing/2014/main" id="{09B829D8-B99D-46E4-9AB1-2F85E8F103C4}"/>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09075" y="4752472"/>
            <a:ext cx="4721902" cy="196745"/>
          </a:xfrm>
          <a:prstGeom prst="rect">
            <a:avLst/>
          </a:prstGeom>
        </p:spPr>
      </p:pic>
      <p:sp>
        <p:nvSpPr>
          <p:cNvPr id="13" name="タイトル 8">
            <a:extLst>
              <a:ext uri="{FF2B5EF4-FFF2-40B4-BE49-F238E27FC236}">
                <a16:creationId xmlns:a16="http://schemas.microsoft.com/office/drawing/2014/main" id="{21CA475E-99C4-4A45-ACFB-690C5AE930BB}"/>
              </a:ext>
            </a:extLst>
          </p:cNvPr>
          <p:cNvSpPr>
            <a:spLocks noGrp="1"/>
          </p:cNvSpPr>
          <p:nvPr>
            <p:ph type="title" hasCustomPrompt="1"/>
          </p:nvPr>
        </p:nvSpPr>
        <p:spPr>
          <a:xfrm>
            <a:off x="621791" y="1847088"/>
            <a:ext cx="6217920" cy="1124712"/>
          </a:xfrm>
        </p:spPr>
        <p:txBody>
          <a:bodyPr rtlCol="0">
            <a:noAutofit/>
          </a:bodyPr>
          <a:lstStyle>
            <a:lvl1pPr algn="ctr">
              <a:lnSpc>
                <a:spcPct val="100000"/>
              </a:lnSpc>
              <a:defRPr sz="7200">
                <a:solidFill>
                  <a:schemeClr val="accent1"/>
                </a:solidFill>
              </a:defRPr>
            </a:lvl1pPr>
          </a:lstStyle>
          <a:p>
            <a:pPr rtl="0"/>
            <a:r>
              <a:rPr lang="ja-JP" altLang="en-US" noProof="0"/>
              <a:t>タイトルの追加</a:t>
            </a:r>
          </a:p>
        </p:txBody>
      </p:sp>
    </p:spTree>
    <p:extLst>
      <p:ext uri="{BB962C8B-B14F-4D97-AF65-F5344CB8AC3E}">
        <p14:creationId xmlns:p14="http://schemas.microsoft.com/office/powerpoint/2010/main" val="86516582"/>
      </p:ext>
    </p:extLst>
  </p:cSld>
  <p:clrMapOvr>
    <a:masterClrMapping/>
  </p:clrMapOvr>
  <p:extLst>
    <p:ext uri="{DCECCB84-F9BA-43D5-87BE-67443E8EF086}">
      <p15:sldGuideLst xmlns:p15="http://schemas.microsoft.com/office/powerpoint/2012/main">
        <p15:guide id="1" pos="111" userDrawn="1">
          <p15:clr>
            <a:srgbClr val="FBAE40"/>
          </p15:clr>
        </p15:guide>
        <p15:guide id="2" orient="horz" pos="186" userDrawn="1">
          <p15:clr>
            <a:srgbClr val="FBAE40"/>
          </p15:clr>
        </p15:guide>
        <p15:guide id="3" pos="4785" userDrawn="1">
          <p15:clr>
            <a:srgbClr val="FBAE40"/>
          </p15:clr>
        </p15:guide>
        <p15:guide id="4" orient="horz" pos="6150" userDrawn="1">
          <p15:clr>
            <a:srgbClr val="FBAE40"/>
          </p15:clr>
        </p15:guide>
        <p15:guide id="5" orient="horz" pos="316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BE9EA2-15B8-4B33-B41B-177772C74202}"/>
              </a:ext>
            </a:extLst>
          </p:cNvPr>
          <p:cNvSpPr>
            <a:spLocks noGrp="1"/>
          </p:cNvSpPr>
          <p:nvPr>
            <p:ph type="title"/>
          </p:nvPr>
        </p:nvSpPr>
        <p:spPr/>
        <p:txBody>
          <a:bodyPr rtlCol="0"/>
          <a:lstStyle>
            <a:defPPr>
              <a:defRPr lang="ja-JP"/>
            </a:defPPr>
          </a:lstStyle>
          <a:p>
            <a:pPr rtl="0"/>
            <a:r>
              <a:rPr lang="ja-JP"/>
              <a:t>マスター タイトルの書式設定</a:t>
            </a:r>
          </a:p>
        </p:txBody>
      </p:sp>
      <p:sp>
        <p:nvSpPr>
          <p:cNvPr id="3" name="コンテンツ プレースホルダー 2">
            <a:extLst>
              <a:ext uri="{FF2B5EF4-FFF2-40B4-BE49-F238E27FC236}">
                <a16:creationId xmlns:a16="http://schemas.microsoft.com/office/drawing/2014/main" id="{EBBDB1D8-C7EC-4889-A42F-3623E5EEC175}"/>
              </a:ext>
            </a:extLst>
          </p:cNvPr>
          <p:cNvSpPr>
            <a:spLocks noGrp="1"/>
          </p:cNvSpPr>
          <p:nvPr>
            <p:ph idx="1"/>
          </p:nvPr>
        </p:nvSpPr>
        <p:spPr/>
        <p:txBody>
          <a:bodyPr rtlCol="0"/>
          <a:lstStyle>
            <a:defPPr>
              <a:defRPr lang="ja-JP"/>
            </a:defPPr>
          </a:lstStyle>
          <a:p>
            <a:pPr lvl="0" rtl="0"/>
            <a:r>
              <a:rPr lang="ja-JP"/>
              <a:t>マスター テキストのスタイルを編集する</a:t>
            </a:r>
          </a:p>
          <a:p>
            <a:pPr lvl="1" rtl="0"/>
            <a:r>
              <a:rPr lang="ja-JP"/>
              <a:t>第 2 レベル</a:t>
            </a:r>
          </a:p>
          <a:p>
            <a:pPr lvl="2" rtl="0"/>
            <a:r>
              <a:rPr lang="ja-JP"/>
              <a:t>第 3 レベル</a:t>
            </a:r>
          </a:p>
          <a:p>
            <a:pPr lvl="3" rtl="0"/>
            <a:r>
              <a:rPr lang="ja-JP"/>
              <a:t>第 4 レベル</a:t>
            </a:r>
          </a:p>
          <a:p>
            <a:pPr lvl="4" rtl="0"/>
            <a:r>
              <a:rPr lang="ja-JP"/>
              <a:t>第 5 レベル</a:t>
            </a:r>
          </a:p>
        </p:txBody>
      </p:sp>
      <p:sp>
        <p:nvSpPr>
          <p:cNvPr id="4" name="日付プレースホルダー 3">
            <a:extLst>
              <a:ext uri="{FF2B5EF4-FFF2-40B4-BE49-F238E27FC236}">
                <a16:creationId xmlns:a16="http://schemas.microsoft.com/office/drawing/2014/main" id="{56FC5052-2A83-4409-9987-E83019A8F526}"/>
              </a:ext>
            </a:extLst>
          </p:cNvPr>
          <p:cNvSpPr>
            <a:spLocks noGrp="1"/>
          </p:cNvSpPr>
          <p:nvPr>
            <p:ph type="dt" sz="half" idx="10"/>
          </p:nvPr>
        </p:nvSpPr>
        <p:spPr/>
        <p:txBody>
          <a:bodyPr rtlCol="0"/>
          <a:lstStyle>
            <a:defPPr>
              <a:defRPr lang="ja-JP"/>
            </a:defPPr>
          </a:lstStyle>
          <a:p>
            <a:pPr rtl="0"/>
            <a:fld id="{D010D807-D945-4327-9B95-990796F024BA}" type="datetime1">
              <a:rPr lang="ja-JP" altLang="en-US" smtClean="0"/>
              <a:t>2025/8/28</a:t>
            </a:fld>
            <a:endParaRPr lang="ja-JP" dirty="0"/>
          </a:p>
        </p:txBody>
      </p:sp>
      <p:sp>
        <p:nvSpPr>
          <p:cNvPr id="5" name="フッター プレースホルダー 4">
            <a:extLst>
              <a:ext uri="{FF2B5EF4-FFF2-40B4-BE49-F238E27FC236}">
                <a16:creationId xmlns:a16="http://schemas.microsoft.com/office/drawing/2014/main" id="{60A82E9E-2BF9-4F6A-B27F-05DCD9CD0D49}"/>
              </a:ext>
            </a:extLst>
          </p:cNvPr>
          <p:cNvSpPr>
            <a:spLocks noGrp="1"/>
          </p:cNvSpPr>
          <p:nvPr>
            <p:ph type="ftr" sz="quarter" idx="11"/>
          </p:nvPr>
        </p:nvSpPr>
        <p:spPr/>
        <p:txBody>
          <a:bodyPr rtlCol="0"/>
          <a:lstStyle>
            <a:defPPr>
              <a:defRPr lang="ja-JP"/>
            </a:defPPr>
          </a:lstStyle>
          <a:p>
            <a:pPr rtl="0"/>
            <a:endParaRPr lang="ja-JP" dirty="0"/>
          </a:p>
        </p:txBody>
      </p:sp>
      <p:sp>
        <p:nvSpPr>
          <p:cNvPr id="6" name="スライド番号プレースホルダー 5">
            <a:extLst>
              <a:ext uri="{FF2B5EF4-FFF2-40B4-BE49-F238E27FC236}">
                <a16:creationId xmlns:a16="http://schemas.microsoft.com/office/drawing/2014/main" id="{2778B8E4-027C-4101-8F7E-D5C1CA0C28FB}"/>
              </a:ext>
            </a:extLst>
          </p:cNvPr>
          <p:cNvSpPr>
            <a:spLocks noGrp="1"/>
          </p:cNvSpPr>
          <p:nvPr>
            <p:ph type="sldNum" sz="quarter" idx="12"/>
          </p:nvPr>
        </p:nvSpPr>
        <p:spPr/>
        <p:txBody>
          <a:bodyPr rtlCol="0"/>
          <a:lstStyle>
            <a:defPPr>
              <a:defRPr lang="ja-JP"/>
            </a:defPPr>
          </a:lstStyle>
          <a:p>
            <a:pPr rtl="0"/>
            <a:fld id="{A803FDD0-F580-4F86-BDCA-154025486C82}" type="slidenum">
              <a:rPr lang="ja-JP" smtClean="0"/>
              <a:t>‹#›</a:t>
            </a:fld>
            <a:endParaRPr lang="ja-JP" dirty="0"/>
          </a:p>
        </p:txBody>
      </p:sp>
    </p:spTree>
    <p:extLst>
      <p:ext uri="{BB962C8B-B14F-4D97-AF65-F5344CB8AC3E}">
        <p14:creationId xmlns:p14="http://schemas.microsoft.com/office/powerpoint/2010/main" val="20798259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353" y="535521"/>
            <a:ext cx="6703695" cy="1944159"/>
          </a:xfrm>
          <a:prstGeom prst="rect">
            <a:avLst/>
          </a:prstGeom>
        </p:spPr>
        <p:txBody>
          <a:bodyPr vert="horz" lIns="91440" tIns="45720" rIns="91440" bIns="45720" rtlCol="0" anchor="ctr">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Tree>
    <p:extLst>
      <p:ext uri="{BB962C8B-B14F-4D97-AF65-F5344CB8AC3E}">
        <p14:creationId xmlns:p14="http://schemas.microsoft.com/office/powerpoint/2010/main" val="880597152"/>
      </p:ext>
    </p:extLst>
  </p:cSld>
  <p:clrMap bg1="lt1" tx1="dk1" bg2="lt2" tx2="dk2" accent1="accent1" accent2="accent2" accent3="accent3" accent4="accent4" accent5="accent5" accent6="accent6" hlink="hlink" folHlink="folHlink"/>
  <p:sldLayoutIdLst>
    <p:sldLayoutId id="2147483680" r:id="rId1"/>
    <p:sldLayoutId id="2147483681" r:id="rId2"/>
  </p:sldLayoutIdLst>
  <p:hf sldNum="0" hdr="0" ftr="0" dt="0"/>
  <p:txStyles>
    <p:titleStyle>
      <a:lvl1pPr algn="l" defTabSz="1301594" rtl="0" eaLnBrk="1" latinLnBrk="0" hangingPunct="1">
        <a:lnSpc>
          <a:spcPct val="90000"/>
        </a:lnSpc>
        <a:spcBef>
          <a:spcPct val="0"/>
        </a:spcBef>
        <a:buNone/>
        <a:defRPr kumimoji="1" sz="4800" kern="1200">
          <a:solidFill>
            <a:schemeClr val="tx1"/>
          </a:solidFill>
          <a:latin typeface="Meiryo UI" panose="020B0604030504040204" pitchFamily="50" charset="-128"/>
          <a:ea typeface="Meiryo UI" panose="020B0604030504040204" pitchFamily="50" charset="-128"/>
          <a:cs typeface="+mj-cs"/>
        </a:defRPr>
      </a:lvl1pPr>
    </p:titleStyle>
    <p:bodyStyle>
      <a:lvl1pPr marL="0" indent="0" algn="l" defTabSz="1301594" rtl="0" eaLnBrk="1" latinLnBrk="0" hangingPunct="1">
        <a:lnSpc>
          <a:spcPct val="90000"/>
        </a:lnSpc>
        <a:spcBef>
          <a:spcPts val="1424"/>
        </a:spcBef>
        <a:buFont typeface="Arial" panose="020B0604020202020204" pitchFamily="34" charset="0"/>
        <a:buNone/>
        <a:defRPr kumimoji="1" sz="2800" kern="1200">
          <a:solidFill>
            <a:schemeClr val="tx1"/>
          </a:solidFill>
          <a:latin typeface="Meiryo UI" panose="020B0604030504040204" pitchFamily="50" charset="-128"/>
          <a:ea typeface="Meiryo UI" panose="020B0604030504040204" pitchFamily="50" charset="-128"/>
          <a:cs typeface="+mn-cs"/>
        </a:defRPr>
      </a:lvl1pPr>
      <a:lvl2pPr marL="650796" indent="0" algn="l" defTabSz="1301594" rtl="0" eaLnBrk="1" latinLnBrk="0" hangingPunct="1">
        <a:lnSpc>
          <a:spcPct val="90000"/>
        </a:lnSpc>
        <a:spcBef>
          <a:spcPts val="712"/>
        </a:spcBef>
        <a:buFont typeface="Arial" panose="020B0604020202020204" pitchFamily="34" charset="0"/>
        <a:buNone/>
        <a:defRPr kumimoji="1" sz="2800" kern="1200">
          <a:solidFill>
            <a:schemeClr val="tx1"/>
          </a:solidFill>
          <a:latin typeface="Meiryo UI" panose="020B0604030504040204" pitchFamily="50" charset="-128"/>
          <a:ea typeface="Meiryo UI" panose="020B0604030504040204" pitchFamily="50" charset="-128"/>
          <a:cs typeface="+mn-cs"/>
        </a:defRPr>
      </a:lvl2pPr>
      <a:lvl3pPr marL="1301594" indent="0" algn="l" defTabSz="1301594" rtl="0" eaLnBrk="1" latinLnBrk="0" hangingPunct="1">
        <a:lnSpc>
          <a:spcPct val="90000"/>
        </a:lnSpc>
        <a:spcBef>
          <a:spcPts val="712"/>
        </a:spcBef>
        <a:buFont typeface="Arial" panose="020B0604020202020204" pitchFamily="34" charset="0"/>
        <a:buNone/>
        <a:defRPr kumimoji="1" sz="2800" kern="1200">
          <a:solidFill>
            <a:schemeClr val="tx1"/>
          </a:solidFill>
          <a:latin typeface="Meiryo UI" panose="020B0604030504040204" pitchFamily="50" charset="-128"/>
          <a:ea typeface="Meiryo UI" panose="020B0604030504040204" pitchFamily="50" charset="-128"/>
          <a:cs typeface="+mn-cs"/>
        </a:defRPr>
      </a:lvl3pPr>
      <a:lvl4pPr marL="1952390" indent="0" algn="l" defTabSz="1301594" rtl="0" eaLnBrk="1" latinLnBrk="0" hangingPunct="1">
        <a:lnSpc>
          <a:spcPct val="90000"/>
        </a:lnSpc>
        <a:spcBef>
          <a:spcPts val="712"/>
        </a:spcBef>
        <a:buFont typeface="Arial" panose="020B0604020202020204" pitchFamily="34" charset="0"/>
        <a:buNone/>
        <a:defRPr kumimoji="1" sz="2800" kern="1200">
          <a:solidFill>
            <a:schemeClr val="tx1"/>
          </a:solidFill>
          <a:latin typeface="Meiryo UI" panose="020B0604030504040204" pitchFamily="50" charset="-128"/>
          <a:ea typeface="Meiryo UI" panose="020B0604030504040204" pitchFamily="50" charset="-128"/>
          <a:cs typeface="+mn-cs"/>
        </a:defRPr>
      </a:lvl4pPr>
      <a:lvl5pPr marL="2603187" indent="0" algn="l" defTabSz="1301594" rtl="0" eaLnBrk="1" latinLnBrk="0" hangingPunct="1">
        <a:lnSpc>
          <a:spcPct val="90000"/>
        </a:lnSpc>
        <a:spcBef>
          <a:spcPts val="712"/>
        </a:spcBef>
        <a:buFont typeface="Arial" panose="020B0604020202020204" pitchFamily="34" charset="0"/>
        <a:buNone/>
        <a:defRPr kumimoji="1" sz="2800" kern="1200">
          <a:solidFill>
            <a:schemeClr val="tx1"/>
          </a:solidFill>
          <a:latin typeface="Meiryo UI" panose="020B0604030504040204" pitchFamily="50" charset="-128"/>
          <a:ea typeface="Meiryo UI" panose="020B0604030504040204" pitchFamily="50" charset="-128"/>
          <a:cs typeface="+mn-cs"/>
        </a:defRPr>
      </a:lvl5pPr>
      <a:lvl6pPr marL="3579384" indent="-325399" algn="l" defTabSz="1301594" rtl="0" eaLnBrk="1" latinLnBrk="0" hangingPunct="1">
        <a:lnSpc>
          <a:spcPct val="90000"/>
        </a:lnSpc>
        <a:spcBef>
          <a:spcPts val="712"/>
        </a:spcBef>
        <a:buFont typeface="Arial" panose="020B0604020202020204" pitchFamily="34" charset="0"/>
        <a:buChar char="•"/>
        <a:defRPr kumimoji="1" sz="2562" kern="1200">
          <a:solidFill>
            <a:schemeClr val="tx1"/>
          </a:solidFill>
          <a:latin typeface="+mn-lt"/>
          <a:ea typeface="+mn-ea"/>
          <a:cs typeface="+mn-cs"/>
        </a:defRPr>
      </a:lvl6pPr>
      <a:lvl7pPr marL="4230180" indent="-325399" algn="l" defTabSz="1301594" rtl="0" eaLnBrk="1" latinLnBrk="0" hangingPunct="1">
        <a:lnSpc>
          <a:spcPct val="90000"/>
        </a:lnSpc>
        <a:spcBef>
          <a:spcPts val="712"/>
        </a:spcBef>
        <a:buFont typeface="Arial" panose="020B0604020202020204" pitchFamily="34" charset="0"/>
        <a:buChar char="•"/>
        <a:defRPr kumimoji="1" sz="2562" kern="1200">
          <a:solidFill>
            <a:schemeClr val="tx1"/>
          </a:solidFill>
          <a:latin typeface="+mn-lt"/>
          <a:ea typeface="+mn-ea"/>
          <a:cs typeface="+mn-cs"/>
        </a:defRPr>
      </a:lvl7pPr>
      <a:lvl8pPr marL="4880976" indent="-325399" algn="l" defTabSz="1301594" rtl="0" eaLnBrk="1" latinLnBrk="0" hangingPunct="1">
        <a:lnSpc>
          <a:spcPct val="90000"/>
        </a:lnSpc>
        <a:spcBef>
          <a:spcPts val="712"/>
        </a:spcBef>
        <a:buFont typeface="Arial" panose="020B0604020202020204" pitchFamily="34" charset="0"/>
        <a:buChar char="•"/>
        <a:defRPr kumimoji="1" sz="2562" kern="1200">
          <a:solidFill>
            <a:schemeClr val="tx1"/>
          </a:solidFill>
          <a:latin typeface="+mn-lt"/>
          <a:ea typeface="+mn-ea"/>
          <a:cs typeface="+mn-cs"/>
        </a:defRPr>
      </a:lvl8pPr>
      <a:lvl9pPr marL="5531773" indent="-325399" algn="l" defTabSz="1301594" rtl="0" eaLnBrk="1" latinLnBrk="0" hangingPunct="1">
        <a:lnSpc>
          <a:spcPct val="90000"/>
        </a:lnSpc>
        <a:spcBef>
          <a:spcPts val="712"/>
        </a:spcBef>
        <a:buFont typeface="Arial" panose="020B0604020202020204" pitchFamily="34" charset="0"/>
        <a:buChar char="•"/>
        <a:defRPr kumimoji="1" sz="2562" kern="1200">
          <a:solidFill>
            <a:schemeClr val="tx1"/>
          </a:solidFill>
          <a:latin typeface="+mn-lt"/>
          <a:ea typeface="+mn-ea"/>
          <a:cs typeface="+mn-cs"/>
        </a:defRPr>
      </a:lvl9pPr>
    </p:bodyStyle>
    <p:otherStyle>
      <a:defPPr>
        <a:defRPr lang="en-US"/>
      </a:defPPr>
      <a:lvl1pPr marL="0" algn="l" defTabSz="1301594" rtl="0" eaLnBrk="1" latinLnBrk="0" hangingPunct="1">
        <a:defRPr kumimoji="1" sz="2562" kern="1200">
          <a:solidFill>
            <a:schemeClr val="tx1"/>
          </a:solidFill>
          <a:latin typeface="+mn-lt"/>
          <a:ea typeface="+mn-ea"/>
          <a:cs typeface="+mn-cs"/>
        </a:defRPr>
      </a:lvl1pPr>
      <a:lvl2pPr marL="650796" algn="l" defTabSz="1301594" rtl="0" eaLnBrk="1" latinLnBrk="0" hangingPunct="1">
        <a:defRPr kumimoji="1" sz="2562" kern="1200">
          <a:solidFill>
            <a:schemeClr val="tx1"/>
          </a:solidFill>
          <a:latin typeface="+mn-lt"/>
          <a:ea typeface="+mn-ea"/>
          <a:cs typeface="+mn-cs"/>
        </a:defRPr>
      </a:lvl2pPr>
      <a:lvl3pPr marL="1301594" algn="l" defTabSz="1301594" rtl="0" eaLnBrk="1" latinLnBrk="0" hangingPunct="1">
        <a:defRPr kumimoji="1" sz="2562" kern="1200">
          <a:solidFill>
            <a:schemeClr val="tx1"/>
          </a:solidFill>
          <a:latin typeface="+mn-lt"/>
          <a:ea typeface="+mn-ea"/>
          <a:cs typeface="+mn-cs"/>
        </a:defRPr>
      </a:lvl3pPr>
      <a:lvl4pPr marL="1952391" algn="l" defTabSz="1301594" rtl="0" eaLnBrk="1" latinLnBrk="0" hangingPunct="1">
        <a:defRPr kumimoji="1" sz="2562" kern="1200">
          <a:solidFill>
            <a:schemeClr val="tx1"/>
          </a:solidFill>
          <a:latin typeface="+mn-lt"/>
          <a:ea typeface="+mn-ea"/>
          <a:cs typeface="+mn-cs"/>
        </a:defRPr>
      </a:lvl4pPr>
      <a:lvl5pPr marL="2603187" algn="l" defTabSz="1301594" rtl="0" eaLnBrk="1" latinLnBrk="0" hangingPunct="1">
        <a:defRPr kumimoji="1" sz="2562" kern="1200">
          <a:solidFill>
            <a:schemeClr val="tx1"/>
          </a:solidFill>
          <a:latin typeface="+mn-lt"/>
          <a:ea typeface="+mn-ea"/>
          <a:cs typeface="+mn-cs"/>
        </a:defRPr>
      </a:lvl5pPr>
      <a:lvl6pPr marL="3253983" algn="l" defTabSz="1301594" rtl="0" eaLnBrk="1" latinLnBrk="0" hangingPunct="1">
        <a:defRPr kumimoji="1" sz="2562" kern="1200">
          <a:solidFill>
            <a:schemeClr val="tx1"/>
          </a:solidFill>
          <a:latin typeface="+mn-lt"/>
          <a:ea typeface="+mn-ea"/>
          <a:cs typeface="+mn-cs"/>
        </a:defRPr>
      </a:lvl6pPr>
      <a:lvl7pPr marL="3904782" algn="l" defTabSz="1301594" rtl="0" eaLnBrk="1" latinLnBrk="0" hangingPunct="1">
        <a:defRPr kumimoji="1" sz="2562" kern="1200">
          <a:solidFill>
            <a:schemeClr val="tx1"/>
          </a:solidFill>
          <a:latin typeface="+mn-lt"/>
          <a:ea typeface="+mn-ea"/>
          <a:cs typeface="+mn-cs"/>
        </a:defRPr>
      </a:lvl7pPr>
      <a:lvl8pPr marL="4555579" algn="l" defTabSz="1301594" rtl="0" eaLnBrk="1" latinLnBrk="0" hangingPunct="1">
        <a:defRPr kumimoji="1" sz="2562" kern="1200">
          <a:solidFill>
            <a:schemeClr val="tx1"/>
          </a:solidFill>
          <a:latin typeface="+mn-lt"/>
          <a:ea typeface="+mn-ea"/>
          <a:cs typeface="+mn-cs"/>
        </a:defRPr>
      </a:lvl8pPr>
      <a:lvl9pPr marL="5206375" algn="l" defTabSz="1301594" rtl="0" eaLnBrk="1" latinLnBrk="0" hangingPunct="1">
        <a:defRPr kumimoji="1" sz="2562"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11" userDrawn="1">
          <p15:clr>
            <a:srgbClr val="F26B43"/>
          </p15:clr>
        </p15:guide>
        <p15:guide id="2" orient="horz" pos="186" userDrawn="1">
          <p15:clr>
            <a:srgbClr val="F26B43"/>
          </p15:clr>
        </p15:guide>
        <p15:guide id="3" pos="4785" userDrawn="1">
          <p15:clr>
            <a:srgbClr val="F26B43"/>
          </p15:clr>
        </p15:guide>
        <p15:guide id="4" orient="horz" pos="615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F64AB96-1051-4BB2-9C47-C489A4337AB3}"/>
              </a:ext>
            </a:extLst>
          </p:cNvPr>
          <p:cNvSpPr>
            <a:spLocks noGrp="1"/>
          </p:cNvSpPr>
          <p:nvPr>
            <p:ph type="title"/>
          </p:nvPr>
        </p:nvSpPr>
        <p:spPr>
          <a:xfrm>
            <a:off x="772032" y="1317120"/>
            <a:ext cx="6217920" cy="776807"/>
          </a:xfrm>
        </p:spPr>
        <p:txBody>
          <a:bodyPr rtlCol="0"/>
          <a:lstStyle/>
          <a:p>
            <a:pPr rtl="0"/>
            <a:r>
              <a:rPr lang="ja-JP" altLang="en-US" sz="2800" dirty="0">
                <a:solidFill>
                  <a:srgbClr val="FF00FF"/>
                </a:solidFill>
                <a:latin typeface="UD デジタル 教科書体 N-B" panose="02020700000000000000" pitchFamily="17" charset="-128"/>
                <a:ea typeface="UD デジタル 教科書体 N-B" panose="02020700000000000000" pitchFamily="17" charset="-128"/>
              </a:rPr>
              <a:t>音韻意識のアセスメントと</a:t>
            </a:r>
            <a:br>
              <a:rPr lang="en-US" altLang="ja-JP" sz="2800" dirty="0">
                <a:solidFill>
                  <a:srgbClr val="FF00FF"/>
                </a:solidFill>
                <a:latin typeface="UD デジタル 教科書体 N-B" panose="02020700000000000000" pitchFamily="17" charset="-128"/>
                <a:ea typeface="UD デジタル 教科書体 N-B" panose="02020700000000000000" pitchFamily="17" charset="-128"/>
              </a:rPr>
            </a:br>
            <a:r>
              <a:rPr lang="ja-JP" altLang="en-US" sz="2800" dirty="0">
                <a:solidFill>
                  <a:srgbClr val="FF00FF"/>
                </a:solidFill>
                <a:latin typeface="UD デジタル 教科書体 N-B" panose="02020700000000000000" pitchFamily="17" charset="-128"/>
                <a:ea typeface="UD デジタル 教科書体 N-B" panose="02020700000000000000" pitchFamily="17" charset="-128"/>
              </a:rPr>
              <a:t>指導の実践的講座</a:t>
            </a:r>
          </a:p>
        </p:txBody>
      </p:sp>
      <p:pic>
        <p:nvPicPr>
          <p:cNvPr id="13" name="グラフィック 12" descr="笑顔の鉛筆キャラクターのイラスト">
            <a:extLst>
              <a:ext uri="{FF2B5EF4-FFF2-40B4-BE49-F238E27FC236}">
                <a16:creationId xmlns:a16="http://schemas.microsoft.com/office/drawing/2014/main" id="{A79511A4-8551-234D-928A-92E0B718E3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9642525">
            <a:off x="972032" y="636267"/>
            <a:ext cx="819196" cy="1397452"/>
          </a:xfrm>
          <a:prstGeom prst="rect">
            <a:avLst/>
          </a:prstGeom>
        </p:spPr>
      </p:pic>
      <p:sp>
        <p:nvSpPr>
          <p:cNvPr id="10" name="テキスト プレースホルダー 9">
            <a:extLst>
              <a:ext uri="{FF2B5EF4-FFF2-40B4-BE49-F238E27FC236}">
                <a16:creationId xmlns:a16="http://schemas.microsoft.com/office/drawing/2014/main" id="{5F5BCD09-A389-46CF-B006-CA940A99933C}"/>
              </a:ext>
            </a:extLst>
          </p:cNvPr>
          <p:cNvSpPr>
            <a:spLocks noGrp="1"/>
          </p:cNvSpPr>
          <p:nvPr>
            <p:ph type="body" sz="quarter" idx="13"/>
          </p:nvPr>
        </p:nvSpPr>
        <p:spPr>
          <a:xfrm>
            <a:off x="621792" y="2098404"/>
            <a:ext cx="6217920" cy="327915"/>
          </a:xfrm>
        </p:spPr>
        <p:txBody>
          <a:bodyPr rtlCol="0">
            <a:noAutofit/>
          </a:bodyPr>
          <a:lstStyle/>
          <a:p>
            <a:pPr algn="l" rtl="0"/>
            <a:r>
              <a:rPr lang="ja-JP" altLang="en-US" sz="1800" b="1" dirty="0">
                <a:latin typeface="Meiryo UI" panose="020B0604030504040204" pitchFamily="50" charset="-128"/>
              </a:rPr>
              <a:t>対象：通級指導教室担当者、特別支援学級担任、発達相談員</a:t>
            </a:r>
            <a:endParaRPr lang="ja-JP" altLang="en-US" sz="1800" b="1" dirty="0">
              <a:latin typeface="Meiryo UI" panose="020B0604030504040204" pitchFamily="50" charset="-128"/>
              <a:ea typeface="Meiryo UI" panose="020B0604030504040204" pitchFamily="50" charset="-128"/>
            </a:endParaRPr>
          </a:p>
        </p:txBody>
      </p:sp>
      <p:pic>
        <p:nvPicPr>
          <p:cNvPr id="3" name="グラフィック 2" descr="笑顔の鉛筆キャラクターのイラスト">
            <a:extLst>
              <a:ext uri="{FF2B5EF4-FFF2-40B4-BE49-F238E27FC236}">
                <a16:creationId xmlns:a16="http://schemas.microsoft.com/office/drawing/2014/main" id="{2791D8FA-72BD-4B1A-93F1-977D29C5EF1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20579971" flipH="1">
            <a:off x="120263" y="8269212"/>
            <a:ext cx="800546" cy="1365637"/>
          </a:xfrm>
          <a:prstGeom prst="rect">
            <a:avLst/>
          </a:prstGeom>
        </p:spPr>
      </p:pic>
      <p:sp>
        <p:nvSpPr>
          <p:cNvPr id="2" name="スクロール: 横 1">
            <a:extLst>
              <a:ext uri="{FF2B5EF4-FFF2-40B4-BE49-F238E27FC236}">
                <a16:creationId xmlns:a16="http://schemas.microsoft.com/office/drawing/2014/main" id="{C8DBF884-493C-0C0B-A524-7B2275882034}"/>
              </a:ext>
            </a:extLst>
          </p:cNvPr>
          <p:cNvSpPr/>
          <p:nvPr/>
        </p:nvSpPr>
        <p:spPr>
          <a:xfrm>
            <a:off x="621792" y="121904"/>
            <a:ext cx="6836735" cy="701749"/>
          </a:xfrm>
          <a:prstGeom prst="horizontalScroll">
            <a:avLst>
              <a:gd name="adj" fmla="val 25000"/>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0000FF"/>
                </a:solidFill>
              </a:rPr>
              <a:t>NPO</a:t>
            </a:r>
            <a:r>
              <a:rPr kumimoji="1" lang="ja-JP" altLang="en-US" dirty="0">
                <a:solidFill>
                  <a:srgbClr val="0000FF"/>
                </a:solidFill>
              </a:rPr>
              <a:t>法人</a:t>
            </a:r>
            <a:r>
              <a:rPr kumimoji="1" lang="en-US" altLang="ja-JP" dirty="0">
                <a:solidFill>
                  <a:srgbClr val="0000FF"/>
                </a:solidFill>
              </a:rPr>
              <a:t>SKC</a:t>
            </a:r>
            <a:r>
              <a:rPr kumimoji="1" lang="ja-JP" altLang="en-US" dirty="0">
                <a:solidFill>
                  <a:srgbClr val="0000FF"/>
                </a:solidFill>
              </a:rPr>
              <a:t>キッズカレッジ　</a:t>
            </a:r>
            <a:r>
              <a:rPr kumimoji="1" lang="en-US" altLang="ja-JP" dirty="0">
                <a:solidFill>
                  <a:srgbClr val="0000FF"/>
                </a:solidFill>
              </a:rPr>
              <a:t>2025</a:t>
            </a:r>
            <a:r>
              <a:rPr kumimoji="1" lang="ja-JP" altLang="en-US" dirty="0">
                <a:solidFill>
                  <a:srgbClr val="0000FF"/>
                </a:solidFill>
              </a:rPr>
              <a:t>秋～冬の連続講座</a:t>
            </a:r>
          </a:p>
        </p:txBody>
      </p:sp>
      <p:sp>
        <p:nvSpPr>
          <p:cNvPr id="8" name="テキスト プレースホルダー 7">
            <a:extLst>
              <a:ext uri="{FF2B5EF4-FFF2-40B4-BE49-F238E27FC236}">
                <a16:creationId xmlns:a16="http://schemas.microsoft.com/office/drawing/2014/main" id="{48B190B7-A5F5-C3FF-87FC-BE99A56255EB}"/>
              </a:ext>
            </a:extLst>
          </p:cNvPr>
          <p:cNvSpPr>
            <a:spLocks noGrp="1"/>
          </p:cNvSpPr>
          <p:nvPr>
            <p:ph type="body" sz="quarter" idx="15"/>
          </p:nvPr>
        </p:nvSpPr>
        <p:spPr>
          <a:xfrm>
            <a:off x="711105" y="2442384"/>
            <a:ext cx="6039293" cy="1378989"/>
          </a:xfrm>
        </p:spPr>
        <p:style>
          <a:lnRef idx="1">
            <a:schemeClr val="accent4"/>
          </a:lnRef>
          <a:fillRef idx="2">
            <a:schemeClr val="accent4"/>
          </a:fillRef>
          <a:effectRef idx="1">
            <a:schemeClr val="accent4"/>
          </a:effectRef>
          <a:fontRef idx="minor">
            <a:schemeClr val="dk1"/>
          </a:fontRef>
        </p:style>
        <p:txBody>
          <a:bodyPr>
            <a:normAutofit/>
          </a:bodyPr>
          <a:lstStyle/>
          <a:p>
            <a:pPr algn="l">
              <a:lnSpc>
                <a:spcPct val="1000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読み書き困難の指導の中心が、通級指導教室や支援学級であることが次期学習指導要領の改訂で議論されているようです。特に通級は、教科の指導もする方向になりそうです。本講座は先生方のスキルアップを目指した講座です。近年、読み書きが困難な子どもが増えています。</a:t>
            </a:r>
            <a:r>
              <a:rPr lang="en-US" altLang="ja-JP" sz="1200" dirty="0">
                <a:solidFill>
                  <a:schemeClr val="tx1"/>
                </a:solidFill>
                <a:latin typeface="HG丸ｺﾞｼｯｸM-PRO" panose="020F0600000000000000" pitchFamily="50" charset="-128"/>
                <a:ea typeface="HG丸ｺﾞｼｯｸM-PRO" panose="020F0600000000000000" pitchFamily="50" charset="-128"/>
              </a:rPr>
              <a:t>SKC</a:t>
            </a:r>
            <a:r>
              <a:rPr lang="ja-JP" altLang="en-US" sz="1200" dirty="0">
                <a:solidFill>
                  <a:schemeClr val="tx1"/>
                </a:solidFill>
                <a:latin typeface="HG丸ｺﾞｼｯｸM-PRO" panose="020F0600000000000000" pitchFamily="50" charset="-128"/>
                <a:ea typeface="HG丸ｺﾞｼｯｸM-PRO" panose="020F0600000000000000" pitchFamily="50" charset="-128"/>
              </a:rPr>
              <a:t>キッズカレッジにも高学年でひらがなが困難な子どもが複数おり、年齢が高い子どもには音韻や読み書きの指導だけでなく</a:t>
            </a:r>
            <a:r>
              <a:rPr lang="en-US" altLang="ja-JP" sz="1200" dirty="0">
                <a:solidFill>
                  <a:schemeClr val="tx1"/>
                </a:solidFill>
                <a:latin typeface="HG丸ｺﾞｼｯｸM-PRO" panose="020F0600000000000000" pitchFamily="50" charset="-128"/>
                <a:ea typeface="HG丸ｺﾞｼｯｸM-PRO" panose="020F0600000000000000" pitchFamily="50" charset="-128"/>
              </a:rPr>
              <a:t>PC</a:t>
            </a:r>
            <a:r>
              <a:rPr lang="ja-JP" altLang="en-US" sz="1200" dirty="0">
                <a:solidFill>
                  <a:schemeClr val="tx1"/>
                </a:solidFill>
                <a:latin typeface="HG丸ｺﾞｼｯｸM-PRO" panose="020F0600000000000000" pitchFamily="50" charset="-128"/>
                <a:ea typeface="HG丸ｺﾞｼｯｸM-PRO" panose="020F0600000000000000" pitchFamily="50" charset="-128"/>
              </a:rPr>
              <a:t>を使った独自の指導を行っています。読み書き困難の基本的理解とアセスメントの具体的方法から指導のハウツーと便利教材まで一堂公開！</a:t>
            </a:r>
          </a:p>
        </p:txBody>
      </p:sp>
      <p:sp>
        <p:nvSpPr>
          <p:cNvPr id="18" name="テキスト プレースホルダー 5">
            <a:extLst>
              <a:ext uri="{FF2B5EF4-FFF2-40B4-BE49-F238E27FC236}">
                <a16:creationId xmlns:a16="http://schemas.microsoft.com/office/drawing/2014/main" id="{117C1C55-27A7-B17D-97A6-A5E0600294EE}"/>
              </a:ext>
            </a:extLst>
          </p:cNvPr>
          <p:cNvSpPr>
            <a:spLocks noGrp="1"/>
          </p:cNvSpPr>
          <p:nvPr>
            <p:ph type="body" sz="quarter" idx="12"/>
          </p:nvPr>
        </p:nvSpPr>
        <p:spPr>
          <a:xfrm>
            <a:off x="875168" y="7064348"/>
            <a:ext cx="6114784" cy="1965854"/>
          </a:xfrm>
          <a:solidFill>
            <a:schemeClr val="bg2"/>
          </a:solidFill>
          <a:ln w="76200">
            <a:solidFill>
              <a:srgbClr val="00B050"/>
            </a:solidFill>
          </a:ln>
          <a:scene3d>
            <a:camera prst="obliqueBottomRight"/>
            <a:lightRig rig="threePt" dir="t"/>
          </a:scene3d>
        </p:spPr>
        <p:txBody>
          <a:bodyPr rtlCol="0">
            <a:noAutofit/>
          </a:bodyPr>
          <a:lstStyle>
            <a:defPPr>
              <a:defRPr lang="ja-JP"/>
            </a:defPPr>
          </a:lstStyle>
          <a:p>
            <a:pPr marL="0" indent="0" algn="l" rtl="0" eaLnBrk="1" latinLnBrk="0" hangingPunct="1">
              <a:lnSpc>
                <a:spcPct val="100000"/>
              </a:lnSpc>
              <a:spcBef>
                <a:spcPts val="1532"/>
              </a:spcBef>
              <a:buNone/>
            </a:pPr>
            <a:r>
              <a:rPr lang="ja-JP" altLang="en-US" sz="1800" dirty="0">
                <a:solidFill>
                  <a:srgbClr val="E531E1"/>
                </a:solidFill>
                <a:latin typeface="UD デジタル 教科書体 NK-R" panose="02020400000000000000" pitchFamily="18" charset="-128"/>
                <a:ea typeface="UD デジタル 教科書体 NK-R" panose="02020400000000000000" pitchFamily="18" charset="-128"/>
              </a:rPr>
              <a:t>◆</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事前申し込みが必要です。申込用紙にご記入のうえ、メール又は</a:t>
            </a: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FAX</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でお申し込みください</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pPr algn="l">
              <a:lnSpc>
                <a:spcPct val="100000"/>
              </a:lnSpc>
              <a:spcBef>
                <a:spcPts val="1532"/>
              </a:spcBef>
            </a:pPr>
            <a:r>
              <a:rPr lang="en-US" altLang="ja-JP" sz="1400" b="1"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ja-JP" altLang="en-US" sz="1400" b="1" dirty="0">
                <a:solidFill>
                  <a:schemeClr val="tx1"/>
                </a:solidFill>
                <a:effectLst/>
                <a:latin typeface="UD デジタル 教科書体 NK-R" panose="02020400000000000000" pitchFamily="18" charset="-128"/>
                <a:ea typeface="UD デジタル 教科書体 NK-R" panose="02020400000000000000" pitchFamily="18" charset="-128"/>
              </a:rPr>
              <a:t>参加費</a:t>
            </a:r>
            <a:r>
              <a:rPr lang="en-US" altLang="ja-JP" sz="1400" b="1"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ja-JP" altLang="en-US" sz="1400" b="1" dirty="0">
                <a:solidFill>
                  <a:schemeClr val="tx1"/>
                </a:solidFill>
                <a:effectLst/>
                <a:latin typeface="UD デジタル 教科書体 NK-R" panose="02020400000000000000" pitchFamily="18" charset="-128"/>
                <a:ea typeface="UD デジタル 教科書体 NK-R" panose="02020400000000000000" pitchFamily="18" charset="-128"/>
              </a:rPr>
              <a:t>一般　</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全３回</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5000</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円</a:t>
            </a:r>
            <a:r>
              <a:rPr lang="ja-JP" altLang="en-US" sz="1400" b="1"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1</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回につき２</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000</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円、全</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3</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回</a:t>
            </a:r>
            <a:r>
              <a:rPr lang="ja-JP" altLang="en-US" sz="1400" b="1" dirty="0">
                <a:solidFill>
                  <a:schemeClr val="tx1"/>
                </a:solidFill>
                <a:effectLst/>
                <a:latin typeface="UD デジタル 教科書体 NK-R" panose="02020400000000000000" pitchFamily="18" charset="-128"/>
                <a:ea typeface="UD デジタル 教科書体 NK-R" panose="02020400000000000000" pitchFamily="18" charset="-128"/>
              </a:rPr>
              <a:t>受講が原則）</a:t>
            </a:r>
          </a:p>
          <a:p>
            <a:pPr marL="0" indent="0" algn="l" rtl="0" eaLnBrk="1" latinLnBrk="0" hangingPunct="1">
              <a:lnSpc>
                <a:spcPct val="100000"/>
              </a:lnSpc>
              <a:spcBef>
                <a:spcPts val="1532"/>
              </a:spcBef>
              <a:buNone/>
            </a:pPr>
            <a:r>
              <a:rPr lang="en-US" altLang="ja-JP" sz="1400" b="1"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ja-JP" altLang="en-US" sz="1400" b="1" dirty="0">
                <a:solidFill>
                  <a:schemeClr val="tx1"/>
                </a:solidFill>
                <a:effectLst/>
                <a:latin typeface="UD デジタル 教科書体 NK-R" panose="02020400000000000000" pitchFamily="18" charset="-128"/>
                <a:ea typeface="UD デジタル 教科書体 NK-R" panose="02020400000000000000" pitchFamily="18" charset="-128"/>
              </a:rPr>
              <a:t>場所</a:t>
            </a:r>
            <a:r>
              <a:rPr lang="en-US" altLang="ja-JP" sz="1400" b="1" dirty="0">
                <a:solidFill>
                  <a:schemeClr val="tx1"/>
                </a:solidFill>
                <a:effectLst/>
                <a:latin typeface="UD デジタル 教科書体 NK-R" panose="02020400000000000000" pitchFamily="18" charset="-128"/>
                <a:ea typeface="UD デジタル 教科書体 NK-R" panose="02020400000000000000" pitchFamily="18" charset="-128"/>
              </a:rPr>
              <a:t>〉SKC</a:t>
            </a:r>
            <a:r>
              <a:rPr lang="ja-JP" altLang="en-US" sz="1400" b="1" dirty="0">
                <a:solidFill>
                  <a:schemeClr val="tx1"/>
                </a:solidFill>
                <a:effectLst/>
                <a:latin typeface="UD デジタル 教科書体 NK-R" panose="02020400000000000000" pitchFamily="18" charset="-128"/>
                <a:ea typeface="UD デジタル 教科書体 NK-R" panose="02020400000000000000" pitchFamily="18" charset="-128"/>
              </a:rPr>
              <a:t>キッズカレッジ事務所（学習室）：大津市平津</a:t>
            </a:r>
            <a:r>
              <a:rPr lang="en-US" altLang="ja-JP" sz="1400" b="1" dirty="0">
                <a:solidFill>
                  <a:schemeClr val="tx1"/>
                </a:solidFill>
                <a:effectLst/>
                <a:latin typeface="UD デジタル 教科書体 NK-R" panose="02020400000000000000" pitchFamily="18" charset="-128"/>
                <a:ea typeface="UD デジタル 教科書体 NK-R" panose="02020400000000000000" pitchFamily="18" charset="-128"/>
              </a:rPr>
              <a:t>1</a:t>
            </a:r>
            <a:r>
              <a:rPr lang="ja-JP" altLang="en-US" sz="1400" b="1" dirty="0">
                <a:solidFill>
                  <a:schemeClr val="tx1"/>
                </a:solidFill>
                <a:effectLst/>
                <a:latin typeface="UD デジタル 教科書体 NK-R" panose="02020400000000000000" pitchFamily="18" charset="-128"/>
                <a:ea typeface="UD デジタル 教科書体 NK-R" panose="02020400000000000000" pitchFamily="18" charset="-128"/>
              </a:rPr>
              <a:t>丁目</a:t>
            </a:r>
            <a:r>
              <a:rPr lang="en-US" altLang="ja-JP" sz="1400" b="1" dirty="0">
                <a:solidFill>
                  <a:schemeClr val="tx1"/>
                </a:solidFill>
                <a:effectLst/>
                <a:latin typeface="UD デジタル 教科書体 NK-R" panose="02020400000000000000" pitchFamily="18" charset="-128"/>
                <a:ea typeface="UD デジタル 教科書体 NK-R" panose="02020400000000000000" pitchFamily="18" charset="-128"/>
              </a:rPr>
              <a:t>37-5</a:t>
            </a:r>
          </a:p>
          <a:p>
            <a:pPr marL="0" indent="0" algn="l" rtl="0" eaLnBrk="1" latinLnBrk="0" hangingPunct="1">
              <a:lnSpc>
                <a:spcPct val="100000"/>
              </a:lnSpc>
              <a:spcBef>
                <a:spcPts val="1532"/>
              </a:spcBef>
              <a:buNone/>
            </a:pPr>
            <a:r>
              <a:rPr lang="ja-JP" altLang="en-US" sz="1400" b="1" dirty="0">
                <a:solidFill>
                  <a:schemeClr val="tx1"/>
                </a:solidFill>
                <a:effectLst/>
                <a:latin typeface="UD デジタル 教科書体 NK-R" panose="02020400000000000000" pitchFamily="18" charset="-128"/>
                <a:ea typeface="UD デジタル 教科書体 NK-R" panose="02020400000000000000" pitchFamily="18" charset="-128"/>
              </a:rPr>
              <a:t>（</a:t>
            </a:r>
            <a:r>
              <a:rPr lang="en-US" altLang="ja-JP" sz="1400" b="1" dirty="0">
                <a:solidFill>
                  <a:schemeClr val="tx1"/>
                </a:solidFill>
                <a:effectLst/>
                <a:latin typeface="UD デジタル 教科書体 NK-R" panose="02020400000000000000" pitchFamily="18" charset="-128"/>
                <a:ea typeface="UD デジタル 教科書体 NK-R" panose="02020400000000000000" pitchFamily="18" charset="-128"/>
              </a:rPr>
              <a:t>Zoom</a:t>
            </a:r>
            <a:r>
              <a:rPr lang="ja-JP" altLang="en-US" sz="1400" b="1" dirty="0">
                <a:solidFill>
                  <a:schemeClr val="tx1"/>
                </a:solidFill>
                <a:effectLst/>
                <a:latin typeface="UD デジタル 教科書体 NK-R" panose="02020400000000000000" pitchFamily="18" charset="-128"/>
                <a:ea typeface="UD デジタル 教科書体 NK-R" panose="02020400000000000000" pitchFamily="18" charset="-128"/>
              </a:rPr>
              <a:t>参加希望の方は申し込み時に連絡ください）。</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9" name="テキスト プレースホルダー 16">
            <a:extLst>
              <a:ext uri="{FF2B5EF4-FFF2-40B4-BE49-F238E27FC236}">
                <a16:creationId xmlns:a16="http://schemas.microsoft.com/office/drawing/2014/main" id="{3CF2009C-9750-5282-8A89-5D5416DBCA9B}"/>
              </a:ext>
            </a:extLst>
          </p:cNvPr>
          <p:cNvSpPr txBox="1">
            <a:spLocks/>
          </p:cNvSpPr>
          <p:nvPr/>
        </p:nvSpPr>
        <p:spPr>
          <a:xfrm>
            <a:off x="1666332" y="14191550"/>
            <a:ext cx="6695268" cy="704664"/>
          </a:xfrm>
          <a:prstGeom prst="rect">
            <a:avLst/>
          </a:prstGeom>
        </p:spPr>
        <p:txBody>
          <a:bodyPr rtlCol="0">
            <a:noAutofit/>
          </a:bodyPr>
          <a:lstStyle>
            <a:defPPr>
              <a:defRPr lang="ja-JP"/>
            </a:defPPr>
            <a:lvl1pPr marL="0" indent="0" algn="l" defTabSz="1301594" rtl="0" eaLnBrk="1" latinLnBrk="0" hangingPunct="1">
              <a:lnSpc>
                <a:spcPct val="90000"/>
              </a:lnSpc>
              <a:spcBef>
                <a:spcPts val="1424"/>
              </a:spcBef>
              <a:buFont typeface="Arial" panose="020B0604020202020204" pitchFamily="34" charset="0"/>
              <a:buNone/>
              <a:defRPr kumimoji="1" sz="2800" kern="1200">
                <a:solidFill>
                  <a:schemeClr val="tx1"/>
                </a:solidFill>
                <a:latin typeface="Meiryo UI" panose="020B0604030504040204" pitchFamily="50" charset="-128"/>
                <a:ea typeface="Meiryo UI" panose="020B0604030504040204" pitchFamily="50" charset="-128"/>
                <a:cs typeface="+mn-cs"/>
              </a:defRPr>
            </a:lvl1pPr>
            <a:lvl2pPr marL="650796" indent="0" algn="l" defTabSz="1301594" rtl="0" eaLnBrk="1" latinLnBrk="0" hangingPunct="1">
              <a:lnSpc>
                <a:spcPct val="90000"/>
              </a:lnSpc>
              <a:spcBef>
                <a:spcPts val="712"/>
              </a:spcBef>
              <a:buFont typeface="Arial" panose="020B0604020202020204" pitchFamily="34" charset="0"/>
              <a:buNone/>
              <a:defRPr kumimoji="1" sz="2800" kern="1200">
                <a:solidFill>
                  <a:schemeClr val="tx1"/>
                </a:solidFill>
                <a:latin typeface="Meiryo UI" panose="020B0604030504040204" pitchFamily="50" charset="-128"/>
                <a:ea typeface="Meiryo UI" panose="020B0604030504040204" pitchFamily="50" charset="-128"/>
                <a:cs typeface="+mn-cs"/>
              </a:defRPr>
            </a:lvl2pPr>
            <a:lvl3pPr marL="1301594" indent="0" algn="l" defTabSz="1301594" rtl="0" eaLnBrk="1" latinLnBrk="0" hangingPunct="1">
              <a:lnSpc>
                <a:spcPct val="90000"/>
              </a:lnSpc>
              <a:spcBef>
                <a:spcPts val="712"/>
              </a:spcBef>
              <a:buFont typeface="Arial" panose="020B0604020202020204" pitchFamily="34" charset="0"/>
              <a:buNone/>
              <a:defRPr kumimoji="1" sz="2800" kern="1200">
                <a:solidFill>
                  <a:schemeClr val="tx1"/>
                </a:solidFill>
                <a:latin typeface="Meiryo UI" panose="020B0604030504040204" pitchFamily="50" charset="-128"/>
                <a:ea typeface="Meiryo UI" panose="020B0604030504040204" pitchFamily="50" charset="-128"/>
                <a:cs typeface="+mn-cs"/>
              </a:defRPr>
            </a:lvl3pPr>
            <a:lvl4pPr marL="1952390" indent="0" algn="l" defTabSz="1301594" rtl="0" eaLnBrk="1" latinLnBrk="0" hangingPunct="1">
              <a:lnSpc>
                <a:spcPct val="90000"/>
              </a:lnSpc>
              <a:spcBef>
                <a:spcPts val="712"/>
              </a:spcBef>
              <a:buFont typeface="Arial" panose="020B0604020202020204" pitchFamily="34" charset="0"/>
              <a:buNone/>
              <a:defRPr kumimoji="1" sz="2800" kern="1200">
                <a:solidFill>
                  <a:schemeClr val="tx1"/>
                </a:solidFill>
                <a:latin typeface="Meiryo UI" panose="020B0604030504040204" pitchFamily="50" charset="-128"/>
                <a:ea typeface="Meiryo UI" panose="020B0604030504040204" pitchFamily="50" charset="-128"/>
                <a:cs typeface="+mn-cs"/>
              </a:defRPr>
            </a:lvl4pPr>
            <a:lvl5pPr marL="2603187" indent="0" algn="l" defTabSz="1301594" rtl="0" eaLnBrk="1" latinLnBrk="0" hangingPunct="1">
              <a:lnSpc>
                <a:spcPct val="90000"/>
              </a:lnSpc>
              <a:spcBef>
                <a:spcPts val="712"/>
              </a:spcBef>
              <a:buFont typeface="Arial" panose="020B0604020202020204" pitchFamily="34" charset="0"/>
              <a:buNone/>
              <a:defRPr kumimoji="1" sz="2800" kern="1200">
                <a:solidFill>
                  <a:schemeClr val="tx1"/>
                </a:solidFill>
                <a:latin typeface="Meiryo UI" panose="020B0604030504040204" pitchFamily="50" charset="-128"/>
                <a:ea typeface="Meiryo UI" panose="020B0604030504040204" pitchFamily="50" charset="-128"/>
                <a:cs typeface="+mn-cs"/>
              </a:defRPr>
            </a:lvl5pPr>
            <a:lvl6pPr marL="3579384" indent="-325399" algn="l" defTabSz="1301594" rtl="0" eaLnBrk="1" latinLnBrk="0" hangingPunct="1">
              <a:lnSpc>
                <a:spcPct val="90000"/>
              </a:lnSpc>
              <a:spcBef>
                <a:spcPts val="712"/>
              </a:spcBef>
              <a:buFont typeface="Arial" panose="020B0604020202020204" pitchFamily="34" charset="0"/>
              <a:buChar char="•"/>
              <a:defRPr kumimoji="1" sz="2562" kern="1200">
                <a:solidFill>
                  <a:schemeClr val="tx1"/>
                </a:solidFill>
                <a:latin typeface="+mn-lt"/>
                <a:ea typeface="+mn-ea"/>
                <a:cs typeface="+mn-cs"/>
              </a:defRPr>
            </a:lvl6pPr>
            <a:lvl7pPr marL="4230180" indent="-325399" algn="l" defTabSz="1301594" rtl="0" eaLnBrk="1" latinLnBrk="0" hangingPunct="1">
              <a:lnSpc>
                <a:spcPct val="90000"/>
              </a:lnSpc>
              <a:spcBef>
                <a:spcPts val="712"/>
              </a:spcBef>
              <a:buFont typeface="Arial" panose="020B0604020202020204" pitchFamily="34" charset="0"/>
              <a:buChar char="•"/>
              <a:defRPr kumimoji="1" sz="2562" kern="1200">
                <a:solidFill>
                  <a:schemeClr val="tx1"/>
                </a:solidFill>
                <a:latin typeface="+mn-lt"/>
                <a:ea typeface="+mn-ea"/>
                <a:cs typeface="+mn-cs"/>
              </a:defRPr>
            </a:lvl7pPr>
            <a:lvl8pPr marL="4880976" indent="-325399" algn="l" defTabSz="1301594" rtl="0" eaLnBrk="1" latinLnBrk="0" hangingPunct="1">
              <a:lnSpc>
                <a:spcPct val="90000"/>
              </a:lnSpc>
              <a:spcBef>
                <a:spcPts val="712"/>
              </a:spcBef>
              <a:buFont typeface="Arial" panose="020B0604020202020204" pitchFamily="34" charset="0"/>
              <a:buChar char="•"/>
              <a:defRPr kumimoji="1" sz="2562" kern="1200">
                <a:solidFill>
                  <a:schemeClr val="tx1"/>
                </a:solidFill>
                <a:latin typeface="+mn-lt"/>
                <a:ea typeface="+mn-ea"/>
                <a:cs typeface="+mn-cs"/>
              </a:defRPr>
            </a:lvl8pPr>
            <a:lvl9pPr marL="5531773" indent="-325399" algn="l" defTabSz="1301594" rtl="0" eaLnBrk="1" latinLnBrk="0" hangingPunct="1">
              <a:lnSpc>
                <a:spcPct val="90000"/>
              </a:lnSpc>
              <a:spcBef>
                <a:spcPts val="712"/>
              </a:spcBef>
              <a:buFont typeface="Arial" panose="020B0604020202020204" pitchFamily="34" charset="0"/>
              <a:buChar char="•"/>
              <a:defRPr kumimoji="1" sz="2562" kern="1200">
                <a:solidFill>
                  <a:schemeClr val="tx1"/>
                </a:solidFill>
                <a:latin typeface="+mn-lt"/>
                <a:ea typeface="+mn-ea"/>
                <a:cs typeface="+mn-cs"/>
              </a:defRPr>
            </a:lvl9pPr>
          </a:lstStyle>
          <a:p>
            <a:r>
              <a:rPr lang="ja-JP" altLang="en-US" sz="1400" dirty="0"/>
              <a:t>連絡先：</a:t>
            </a:r>
            <a:r>
              <a:rPr lang="en-US" altLang="ja-JP" sz="1400" dirty="0"/>
              <a:t>NPO</a:t>
            </a:r>
            <a:r>
              <a:rPr lang="ja-JP" altLang="en-US" sz="1400" dirty="0"/>
              <a:t>法人</a:t>
            </a:r>
            <a:r>
              <a:rPr lang="en-US" altLang="ja-JP" sz="1400" dirty="0"/>
              <a:t>SKC</a:t>
            </a:r>
            <a:r>
              <a:rPr lang="ja-JP" altLang="en-US" sz="1400" dirty="0"/>
              <a:t>キッズカレッジ大津市平津</a:t>
            </a:r>
            <a:r>
              <a:rPr lang="en-US" altLang="ja-JP" sz="1400" dirty="0"/>
              <a:t>1</a:t>
            </a:r>
            <a:r>
              <a:rPr lang="ja-JP" altLang="en-US" sz="1400" dirty="0"/>
              <a:t>丁目</a:t>
            </a:r>
            <a:r>
              <a:rPr lang="en-US" altLang="ja-JP" sz="1400" dirty="0"/>
              <a:t>37-5</a:t>
            </a:r>
            <a:r>
              <a:rPr lang="ja-JP" altLang="en-US" sz="1400" dirty="0"/>
              <a:t>　☎</a:t>
            </a:r>
            <a:r>
              <a:rPr lang="en-US" altLang="ja-JP" sz="1400" dirty="0"/>
              <a:t>/Fax:077(511)9589</a:t>
            </a:r>
          </a:p>
          <a:p>
            <a:r>
              <a:rPr lang="ja-JP" altLang="en-US" sz="1400" dirty="0"/>
              <a:t>メールアドレス：</a:t>
            </a:r>
            <a:r>
              <a:rPr lang="en-US" altLang="ja-JP" sz="1400" dirty="0"/>
              <a:t>tnposkc@gmail.com</a:t>
            </a:r>
            <a:endParaRPr lang="ja-JP" sz="1400" dirty="0"/>
          </a:p>
        </p:txBody>
      </p:sp>
      <p:sp>
        <p:nvSpPr>
          <p:cNvPr id="20" name="フローチャート: 代替処理 19">
            <a:extLst>
              <a:ext uri="{FF2B5EF4-FFF2-40B4-BE49-F238E27FC236}">
                <a16:creationId xmlns:a16="http://schemas.microsoft.com/office/drawing/2014/main" id="{BBC66EC2-9943-F465-6E85-C33B5C96EF05}"/>
              </a:ext>
            </a:extLst>
          </p:cNvPr>
          <p:cNvSpPr/>
          <p:nvPr/>
        </p:nvSpPr>
        <p:spPr>
          <a:xfrm>
            <a:off x="4367079" y="8636019"/>
            <a:ext cx="3341594" cy="1300477"/>
          </a:xfrm>
          <a:prstGeom prst="flowChartAlternateProcess">
            <a:avLst/>
          </a:prstGeom>
          <a:solidFill>
            <a:schemeClr val="accent2">
              <a:lumMod val="60000"/>
              <a:lumOff val="40000"/>
            </a:schemeClr>
          </a:solidFill>
          <a:ln w="57150">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連絡先：</a:t>
            </a:r>
            <a:r>
              <a:rPr lang="en-US" altLang="ja-JP" sz="1400" dirty="0">
                <a:solidFill>
                  <a:schemeClr val="tx1"/>
                </a:solidFill>
              </a:rPr>
              <a:t>NPO</a:t>
            </a:r>
            <a:r>
              <a:rPr lang="ja-JP" altLang="en-US" sz="1400" dirty="0">
                <a:solidFill>
                  <a:schemeClr val="tx1"/>
                </a:solidFill>
              </a:rPr>
              <a:t>法人</a:t>
            </a:r>
            <a:r>
              <a:rPr lang="en-US" altLang="ja-JP" sz="1400" dirty="0">
                <a:solidFill>
                  <a:schemeClr val="tx1"/>
                </a:solidFill>
              </a:rPr>
              <a:t>SKC</a:t>
            </a:r>
            <a:r>
              <a:rPr lang="ja-JP" altLang="en-US" sz="1400" dirty="0">
                <a:solidFill>
                  <a:schemeClr val="tx1"/>
                </a:solidFill>
              </a:rPr>
              <a:t>キッズカレッジ</a:t>
            </a:r>
            <a:endParaRPr lang="en-US" altLang="ja-JP" sz="1400" dirty="0">
              <a:solidFill>
                <a:schemeClr val="tx1"/>
              </a:solidFill>
            </a:endParaRPr>
          </a:p>
          <a:p>
            <a:r>
              <a:rPr lang="ja-JP" altLang="en-US" sz="1400" dirty="0">
                <a:solidFill>
                  <a:schemeClr val="tx1"/>
                </a:solidFill>
              </a:rPr>
              <a:t>　　　　</a:t>
            </a:r>
            <a:r>
              <a:rPr lang="en-US" altLang="ja-JP" sz="1400" dirty="0">
                <a:solidFill>
                  <a:schemeClr val="tx1"/>
                </a:solidFill>
              </a:rPr>
              <a:t>(</a:t>
            </a:r>
            <a:r>
              <a:rPr lang="ja-JP" altLang="en-US" sz="1400" dirty="0">
                <a:solidFill>
                  <a:schemeClr val="tx1"/>
                </a:solidFill>
              </a:rPr>
              <a:t>大津市平津</a:t>
            </a:r>
            <a:r>
              <a:rPr lang="en-US" altLang="ja-JP" sz="1400" dirty="0">
                <a:solidFill>
                  <a:schemeClr val="tx1"/>
                </a:solidFill>
              </a:rPr>
              <a:t>1</a:t>
            </a:r>
            <a:r>
              <a:rPr lang="ja-JP" altLang="en-US" sz="1400" dirty="0">
                <a:solidFill>
                  <a:schemeClr val="tx1"/>
                </a:solidFill>
              </a:rPr>
              <a:t>丁目</a:t>
            </a:r>
            <a:r>
              <a:rPr lang="en-US" altLang="ja-JP" sz="1400" dirty="0">
                <a:solidFill>
                  <a:schemeClr val="tx1"/>
                </a:solidFill>
              </a:rPr>
              <a:t>37-5)</a:t>
            </a:r>
            <a:r>
              <a:rPr lang="ja-JP" altLang="en-US" sz="1400" dirty="0">
                <a:solidFill>
                  <a:schemeClr val="tx1"/>
                </a:solidFill>
              </a:rPr>
              <a:t>　</a:t>
            </a:r>
            <a:endParaRPr lang="en-US" altLang="ja-JP" sz="1400" dirty="0">
              <a:solidFill>
                <a:schemeClr val="tx1"/>
              </a:solidFill>
            </a:endParaRPr>
          </a:p>
          <a:p>
            <a:r>
              <a:rPr lang="ja-JP" altLang="en-US" sz="1400" dirty="0">
                <a:solidFill>
                  <a:schemeClr val="tx1"/>
                </a:solidFill>
              </a:rPr>
              <a:t>☎</a:t>
            </a:r>
            <a:r>
              <a:rPr lang="en-US" altLang="ja-JP" sz="1400" dirty="0">
                <a:solidFill>
                  <a:schemeClr val="tx1"/>
                </a:solidFill>
              </a:rPr>
              <a:t>/Fax</a:t>
            </a:r>
            <a:r>
              <a:rPr lang="ja-JP" altLang="en-US" sz="1400" dirty="0">
                <a:solidFill>
                  <a:schemeClr val="tx1"/>
                </a:solidFill>
              </a:rPr>
              <a:t>：</a:t>
            </a:r>
            <a:r>
              <a:rPr lang="en-US" altLang="ja-JP" sz="1400" dirty="0">
                <a:solidFill>
                  <a:schemeClr val="tx1"/>
                </a:solidFill>
              </a:rPr>
              <a:t>077(511)9589</a:t>
            </a:r>
          </a:p>
          <a:p>
            <a:r>
              <a:rPr lang="ja-JP" altLang="en-US" sz="1400" dirty="0">
                <a:solidFill>
                  <a:schemeClr val="tx1"/>
                </a:solidFill>
              </a:rPr>
              <a:t>メールアドレス：</a:t>
            </a:r>
            <a:r>
              <a:rPr lang="en-US" altLang="ja-JP" sz="1400" dirty="0">
                <a:solidFill>
                  <a:schemeClr val="tx1"/>
                </a:solidFill>
              </a:rPr>
              <a:t>tnposkc@gmail.com</a:t>
            </a:r>
            <a:endParaRPr lang="ja-JP" altLang="ja-JP" sz="1400" dirty="0">
              <a:solidFill>
                <a:schemeClr val="tx1"/>
              </a:solidFill>
            </a:endParaRPr>
          </a:p>
        </p:txBody>
      </p:sp>
      <p:pic>
        <p:nvPicPr>
          <p:cNvPr id="6" name="図 5">
            <a:extLst>
              <a:ext uri="{FF2B5EF4-FFF2-40B4-BE49-F238E27FC236}">
                <a16:creationId xmlns:a16="http://schemas.microsoft.com/office/drawing/2014/main" id="{E83BD4A6-4EB9-5CFB-5787-0005295E58A3}"/>
              </a:ext>
            </a:extLst>
          </p:cNvPr>
          <p:cNvPicPr>
            <a:picLocks noChangeAspect="1"/>
          </p:cNvPicPr>
          <p:nvPr/>
        </p:nvPicPr>
        <p:blipFill>
          <a:blip r:embed="rId5"/>
          <a:stretch>
            <a:fillRect/>
          </a:stretch>
        </p:blipFill>
        <p:spPr>
          <a:xfrm>
            <a:off x="766723" y="4572855"/>
            <a:ext cx="5983675" cy="1819684"/>
          </a:xfrm>
          <a:prstGeom prst="rect">
            <a:avLst/>
          </a:prstGeom>
        </p:spPr>
        <p:style>
          <a:lnRef idx="2">
            <a:schemeClr val="accent1"/>
          </a:lnRef>
          <a:fillRef idx="1">
            <a:schemeClr val="lt1"/>
          </a:fillRef>
          <a:effectRef idx="0">
            <a:schemeClr val="accent1"/>
          </a:effectRef>
          <a:fontRef idx="minor">
            <a:schemeClr val="dk1"/>
          </a:fontRef>
        </p:style>
      </p:pic>
      <p:pic>
        <p:nvPicPr>
          <p:cNvPr id="7" name="グラフィック 2" descr="笑顔の鉛筆キャラクターのイラスト">
            <a:extLst>
              <a:ext uri="{FF2B5EF4-FFF2-40B4-BE49-F238E27FC236}">
                <a16:creationId xmlns:a16="http://schemas.microsoft.com/office/drawing/2014/main" id="{A9DFE3B1-B2ED-FCF2-3D35-8E24AAD54B2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923144" flipH="1">
            <a:off x="6431227" y="4779643"/>
            <a:ext cx="1075950" cy="1835444"/>
          </a:xfrm>
          <a:prstGeom prst="rect">
            <a:avLst/>
          </a:prstGeom>
        </p:spPr>
      </p:pic>
      <p:sp>
        <p:nvSpPr>
          <p:cNvPr id="5" name="テキスト ボックス 4">
            <a:extLst>
              <a:ext uri="{FF2B5EF4-FFF2-40B4-BE49-F238E27FC236}">
                <a16:creationId xmlns:a16="http://schemas.microsoft.com/office/drawing/2014/main" id="{BA066515-09ED-1842-DB0D-AF234E528473}"/>
              </a:ext>
            </a:extLst>
          </p:cNvPr>
          <p:cNvSpPr txBox="1"/>
          <p:nvPr/>
        </p:nvSpPr>
        <p:spPr>
          <a:xfrm>
            <a:off x="659952" y="6418510"/>
            <a:ext cx="6386244" cy="830997"/>
          </a:xfrm>
          <a:prstGeom prst="rect">
            <a:avLst/>
          </a:prstGeom>
          <a:noFill/>
        </p:spPr>
        <p:txBody>
          <a:bodyPr wrap="square" rtlCol="0">
            <a:spAutoFit/>
          </a:bodyPr>
          <a:lstStyle/>
          <a:p>
            <a:r>
              <a:rPr kumimoji="1" lang="ja-JP" altLang="en-US" sz="1200" dirty="0"/>
              <a:t>講師紹介：窪島 務 </a:t>
            </a:r>
            <a:r>
              <a:rPr kumimoji="1" lang="en-US" altLang="ja-JP" sz="1200" dirty="0"/>
              <a:t>(SKC</a:t>
            </a:r>
            <a:r>
              <a:rPr kumimoji="1" lang="ja-JP" altLang="en-US" sz="1200" dirty="0"/>
              <a:t>キッズカレッジ、滋賀大学名誉教授）</a:t>
            </a:r>
            <a:endParaRPr kumimoji="1" lang="en-US" altLang="ja-JP" sz="1200" dirty="0"/>
          </a:p>
          <a:p>
            <a:r>
              <a:rPr kumimoji="1" lang="ja-JP" altLang="en-US" sz="1200" dirty="0"/>
              <a:t>　　　　　深川美也子 </a:t>
            </a:r>
            <a:r>
              <a:rPr kumimoji="1" lang="en-US" altLang="ja-JP" sz="1200" dirty="0"/>
              <a:t>(SKC</a:t>
            </a:r>
            <a:r>
              <a:rPr kumimoji="1" lang="ja-JP" altLang="en-US" sz="1200" dirty="0"/>
              <a:t>キッズカレッジ、滋賀大学非常勤講師、学術博士</a:t>
            </a:r>
            <a:r>
              <a:rPr kumimoji="1" lang="en-US" altLang="ja-JP" sz="1200" dirty="0"/>
              <a:t>)</a:t>
            </a:r>
          </a:p>
          <a:p>
            <a:r>
              <a:rPr kumimoji="1" lang="ja-JP" altLang="en-US" sz="1200" dirty="0"/>
              <a:t>　　　　　横江真理子 </a:t>
            </a:r>
            <a:r>
              <a:rPr kumimoji="1" lang="en-US" altLang="ja-JP" sz="1200" dirty="0"/>
              <a:t>(SKC</a:t>
            </a:r>
            <a:r>
              <a:rPr kumimoji="1" lang="ja-JP" altLang="en-US" sz="1200" dirty="0"/>
              <a:t>キッズカレッジ、滋賀大学非常勤講師、県立大学非常勤講師</a:t>
            </a:r>
            <a:r>
              <a:rPr kumimoji="1" lang="en-US" altLang="ja-JP" sz="1200" dirty="0"/>
              <a:t>)</a:t>
            </a:r>
          </a:p>
          <a:p>
            <a:endParaRPr kumimoji="1" lang="ja-JP" altLang="en-US" sz="1200" dirty="0"/>
          </a:p>
        </p:txBody>
      </p:sp>
      <p:sp>
        <p:nvSpPr>
          <p:cNvPr id="14" name="吹き出し: 円形 13">
            <a:extLst>
              <a:ext uri="{FF2B5EF4-FFF2-40B4-BE49-F238E27FC236}">
                <a16:creationId xmlns:a16="http://schemas.microsoft.com/office/drawing/2014/main" id="{58BF1A94-63C5-7E9E-417E-B8C8CBE523DB}"/>
              </a:ext>
            </a:extLst>
          </p:cNvPr>
          <p:cNvSpPr/>
          <p:nvPr/>
        </p:nvSpPr>
        <p:spPr>
          <a:xfrm>
            <a:off x="711105" y="3842603"/>
            <a:ext cx="3411942" cy="544931"/>
          </a:xfrm>
          <a:prstGeom prst="wedgeEllipseCallout">
            <a:avLst>
              <a:gd name="adj1" fmla="val -5590"/>
              <a:gd name="adj2" fmla="val 9547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時間はいずれも</a:t>
            </a:r>
            <a:r>
              <a:rPr kumimoji="1" lang="en-US" altLang="ja-JP" dirty="0"/>
              <a:t>14:00~16:00</a:t>
            </a:r>
            <a:r>
              <a:rPr kumimoji="1" lang="ja-JP" altLang="en-US" dirty="0"/>
              <a:t>です！</a:t>
            </a:r>
          </a:p>
        </p:txBody>
      </p:sp>
      <p:pic>
        <p:nvPicPr>
          <p:cNvPr id="15" name="グラフィック 2" descr="笑顔の鉛筆キャラクターのイラスト">
            <a:extLst>
              <a:ext uri="{FF2B5EF4-FFF2-40B4-BE49-F238E27FC236}">
                <a16:creationId xmlns:a16="http://schemas.microsoft.com/office/drawing/2014/main" id="{6EDED070-E2BF-711B-C80E-0E80C7E3F3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54074" flipH="1">
            <a:off x="4613761" y="3853262"/>
            <a:ext cx="385660" cy="657891"/>
          </a:xfrm>
          <a:prstGeom prst="rect">
            <a:avLst/>
          </a:prstGeom>
        </p:spPr>
      </p:pic>
      <p:pic>
        <p:nvPicPr>
          <p:cNvPr id="16" name="グラフィック 2" descr="笑顔の鉛筆キャラクターのイラスト">
            <a:extLst>
              <a:ext uri="{FF2B5EF4-FFF2-40B4-BE49-F238E27FC236}">
                <a16:creationId xmlns:a16="http://schemas.microsoft.com/office/drawing/2014/main" id="{C46681C0-D3B3-A471-FDF9-72396EC4D2F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20663875" flipH="1">
            <a:off x="5299465" y="3871757"/>
            <a:ext cx="409988" cy="699392"/>
          </a:xfrm>
          <a:prstGeom prst="rect">
            <a:avLst/>
          </a:prstGeom>
        </p:spPr>
      </p:pic>
      <p:pic>
        <p:nvPicPr>
          <p:cNvPr id="17" name="グラフィック 2" descr="笑顔の鉛筆キャラクターのイラスト">
            <a:extLst>
              <a:ext uri="{FF2B5EF4-FFF2-40B4-BE49-F238E27FC236}">
                <a16:creationId xmlns:a16="http://schemas.microsoft.com/office/drawing/2014/main" id="{210F9941-F4EE-62F6-FC06-089BE4143AB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54074" flipH="1">
            <a:off x="6052583" y="3803643"/>
            <a:ext cx="390021" cy="665330"/>
          </a:xfrm>
          <a:prstGeom prst="rect">
            <a:avLst/>
          </a:prstGeom>
        </p:spPr>
      </p:pic>
    </p:spTree>
    <p:extLst>
      <p:ext uri="{BB962C8B-B14F-4D97-AF65-F5344CB8AC3E}">
        <p14:creationId xmlns:p14="http://schemas.microsoft.com/office/powerpoint/2010/main" val="4102413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6">
            <a:extLst>
              <a:ext uri="{FF2B5EF4-FFF2-40B4-BE49-F238E27FC236}">
                <a16:creationId xmlns:a16="http://schemas.microsoft.com/office/drawing/2014/main" id="{0D73D536-1EDA-C74C-7733-811303107D8E}"/>
              </a:ext>
            </a:extLst>
          </p:cNvPr>
          <p:cNvSpPr>
            <a:spLocks noGrp="1"/>
          </p:cNvSpPr>
          <p:nvPr>
            <p:ph type="title"/>
          </p:nvPr>
        </p:nvSpPr>
        <p:spPr>
          <a:xfrm>
            <a:off x="388419" y="174468"/>
            <a:ext cx="6910598" cy="986118"/>
          </a:xfrm>
        </p:spPr>
        <p:txBody>
          <a:bodyPr>
            <a:noAutofit/>
          </a:bodyPr>
          <a:lstStyle/>
          <a:p>
            <a:r>
              <a:rPr lang="en-US" altLang="ja-JP" sz="2330" dirty="0"/>
              <a:t>2025</a:t>
            </a:r>
            <a:r>
              <a:rPr lang="ja-JP" altLang="en-US" sz="2330" dirty="0"/>
              <a:t>年度</a:t>
            </a:r>
            <a:br>
              <a:rPr lang="en-US" altLang="ja-JP" sz="2330" dirty="0"/>
            </a:br>
            <a:r>
              <a:rPr lang="en-US" altLang="ja-JP" sz="2330" dirty="0"/>
              <a:t>NPO</a:t>
            </a:r>
            <a:r>
              <a:rPr lang="ja-JP" altLang="en-US" sz="2330" dirty="0"/>
              <a:t>法人</a:t>
            </a:r>
            <a:r>
              <a:rPr lang="en-US" altLang="ja-JP" sz="2330" dirty="0"/>
              <a:t>SKC</a:t>
            </a:r>
            <a:r>
              <a:rPr lang="ja-JP" altLang="en-US" sz="2330" dirty="0"/>
              <a:t>キッズカレッジ秋～冬の連続講座</a:t>
            </a:r>
            <a:br>
              <a:rPr lang="en-US" altLang="ja-JP" sz="2330" dirty="0"/>
            </a:br>
            <a:r>
              <a:rPr lang="en-US" altLang="ja-JP" sz="2330" dirty="0"/>
              <a:t>[</a:t>
            </a:r>
            <a:r>
              <a:rPr lang="ja-JP" altLang="en-US" sz="2330" dirty="0"/>
              <a:t>音韻意識のアセスメントと指導の実践的講座</a:t>
            </a:r>
            <a:r>
              <a:rPr lang="en-US" altLang="ja-JP" sz="2330" dirty="0"/>
              <a:t>]  </a:t>
            </a:r>
            <a:r>
              <a:rPr lang="ja-JP" altLang="en-US" sz="2330" dirty="0"/>
              <a:t>申込書</a:t>
            </a:r>
          </a:p>
        </p:txBody>
      </p:sp>
      <p:sp>
        <p:nvSpPr>
          <p:cNvPr id="18" name="コンテンツ プレースホルダー 17">
            <a:extLst>
              <a:ext uri="{FF2B5EF4-FFF2-40B4-BE49-F238E27FC236}">
                <a16:creationId xmlns:a16="http://schemas.microsoft.com/office/drawing/2014/main" id="{4B2F13B9-8903-2864-460C-488657C455EA}"/>
              </a:ext>
            </a:extLst>
          </p:cNvPr>
          <p:cNvSpPr>
            <a:spLocks noGrp="1"/>
          </p:cNvSpPr>
          <p:nvPr>
            <p:ph idx="1"/>
          </p:nvPr>
        </p:nvSpPr>
        <p:spPr>
          <a:xfrm>
            <a:off x="862663" y="1486762"/>
            <a:ext cx="6277725" cy="8451298"/>
          </a:xfrm>
        </p:spPr>
        <p:txBody>
          <a:bodyPr>
            <a:normAutofit/>
          </a:bodyPr>
          <a:lstStyle/>
          <a:p>
            <a:r>
              <a:rPr lang="ja-JP" altLang="en-US" sz="1812" b="1" dirty="0"/>
              <a:t>第</a:t>
            </a:r>
            <a:r>
              <a:rPr lang="en-US" altLang="ja-JP" sz="1812" b="1" dirty="0"/>
              <a:t>1</a:t>
            </a:r>
            <a:r>
              <a:rPr lang="ja-JP" altLang="en-US" sz="1812" b="1" dirty="0"/>
              <a:t>回の申し込み締め切りは</a:t>
            </a:r>
            <a:r>
              <a:rPr lang="en-US" altLang="ja-JP" sz="1812" b="1" dirty="0"/>
              <a:t>11</a:t>
            </a:r>
            <a:r>
              <a:rPr lang="ja-JP" altLang="en-US" sz="1812" b="1" dirty="0"/>
              <a:t>月</a:t>
            </a:r>
            <a:r>
              <a:rPr lang="en-US" altLang="ja-JP" sz="1812" b="1" dirty="0"/>
              <a:t>21</a:t>
            </a:r>
            <a:r>
              <a:rPr lang="ja-JP" altLang="en-US" sz="1812" b="1" dirty="0"/>
              <a:t>日</a:t>
            </a:r>
            <a:r>
              <a:rPr lang="en-US" altLang="ja-JP" sz="1812" b="1" dirty="0"/>
              <a:t>(</a:t>
            </a:r>
            <a:r>
              <a:rPr lang="ja-JP" altLang="en-US" sz="1812" b="1" dirty="0"/>
              <a:t>金</a:t>
            </a:r>
            <a:r>
              <a:rPr lang="en-US" altLang="ja-JP" sz="1812" b="1" dirty="0"/>
              <a:t>)</a:t>
            </a:r>
            <a:r>
              <a:rPr lang="ja-JP" altLang="en-US" sz="1812" b="1" dirty="0"/>
              <a:t>です。</a:t>
            </a:r>
            <a:endParaRPr lang="en-US" altLang="ja-JP" sz="1812" b="1" dirty="0"/>
          </a:p>
          <a:p>
            <a:r>
              <a:rPr lang="ja-JP" altLang="en-US" sz="1812" dirty="0"/>
              <a:t>この度はお申込みいただきありがとうございます。</a:t>
            </a:r>
            <a:endParaRPr lang="en-US" altLang="ja-JP" sz="1812" dirty="0"/>
          </a:p>
          <a:p>
            <a:r>
              <a:rPr lang="ja-JP" altLang="en-US" sz="1812" dirty="0"/>
              <a:t>以下の内容に必要事項をご記入いただき、返送ください。</a:t>
            </a:r>
            <a:endParaRPr lang="en-US" altLang="ja-JP" sz="1812" dirty="0"/>
          </a:p>
          <a:p>
            <a:r>
              <a:rPr lang="ja-JP" altLang="en-US" sz="1812" dirty="0"/>
              <a:t>　　キッズカレッジメールアドレス　</a:t>
            </a:r>
            <a:r>
              <a:rPr lang="en-US" altLang="ja-JP" sz="1812" dirty="0"/>
              <a:t> tnposkc@gmail.com</a:t>
            </a:r>
          </a:p>
          <a:p>
            <a:r>
              <a:rPr lang="ja-JP" altLang="en-US" sz="1812" dirty="0"/>
              <a:t>　　</a:t>
            </a:r>
            <a:r>
              <a:rPr lang="en-US" altLang="ja-JP" sz="1812" dirty="0"/>
              <a:t>FAX</a:t>
            </a:r>
            <a:r>
              <a:rPr lang="ja-JP" altLang="en-US" sz="1812" dirty="0"/>
              <a:t>　</a:t>
            </a:r>
            <a:r>
              <a:rPr lang="ja-JP" altLang="en-US" sz="1553" dirty="0"/>
              <a:t>０７７（５１１）９５８９</a:t>
            </a:r>
            <a:endParaRPr lang="en-US" altLang="ja-JP" sz="1812" dirty="0"/>
          </a:p>
          <a:p>
            <a:r>
              <a:rPr lang="ja-JP" altLang="en-US" sz="1812" b="1" dirty="0"/>
              <a:t>受講料は、</a:t>
            </a:r>
            <a:r>
              <a:rPr lang="en-US" altLang="ja-JP" sz="1812" b="1" dirty="0"/>
              <a:t>11</a:t>
            </a:r>
            <a:r>
              <a:rPr lang="ja-JP" altLang="en-US" sz="1812" b="1" dirty="0"/>
              <a:t>月</a:t>
            </a:r>
            <a:r>
              <a:rPr lang="en-US" altLang="ja-JP" sz="1812" b="1" dirty="0"/>
              <a:t>21</a:t>
            </a:r>
            <a:r>
              <a:rPr lang="ja-JP" altLang="en-US" sz="1812" b="1" dirty="0"/>
              <a:t>日</a:t>
            </a:r>
            <a:r>
              <a:rPr lang="en-US" altLang="ja-JP" sz="1812" b="1" dirty="0"/>
              <a:t>(</a:t>
            </a:r>
            <a:r>
              <a:rPr lang="ja-JP" altLang="en-US" sz="1812" b="1" dirty="0"/>
              <a:t>金）までに下記まで払い込み</a:t>
            </a:r>
            <a:r>
              <a:rPr lang="ja-JP" altLang="en-US" sz="1812" dirty="0"/>
              <a:t>いただくか、対面希望の方は</a:t>
            </a:r>
            <a:r>
              <a:rPr lang="ja-JP" altLang="en-US" sz="1812" b="1" dirty="0"/>
              <a:t>当日会場にて受付</a:t>
            </a:r>
            <a:r>
              <a:rPr lang="ja-JP" altLang="en-US" sz="1812" dirty="0"/>
              <a:t>させていただきます。</a:t>
            </a:r>
            <a:endParaRPr lang="en-US" altLang="ja-JP" sz="1812" dirty="0"/>
          </a:p>
          <a:p>
            <a:r>
              <a:rPr lang="ja-JP" altLang="en-US" sz="1812" dirty="0"/>
              <a:t>受講料払込先：</a:t>
            </a:r>
            <a:endParaRPr lang="en-US" altLang="ja-JP" sz="1812" dirty="0"/>
          </a:p>
          <a:p>
            <a:r>
              <a:rPr lang="ja-JP" altLang="en-US" sz="1812" dirty="0"/>
              <a:t>　　ゆうちょ銀行　記号</a:t>
            </a:r>
            <a:r>
              <a:rPr lang="en-US" altLang="ja-JP" sz="1812" dirty="0"/>
              <a:t>14640  </a:t>
            </a:r>
            <a:r>
              <a:rPr lang="ja-JP" altLang="en-US" sz="1812" dirty="0"/>
              <a:t>番号</a:t>
            </a:r>
            <a:r>
              <a:rPr lang="en-US" altLang="ja-JP" sz="1812" dirty="0"/>
              <a:t>17551051</a:t>
            </a:r>
            <a:r>
              <a:rPr lang="ja-JP" altLang="en-US" sz="1812" dirty="0"/>
              <a:t>　　　　　　　　　　</a:t>
            </a:r>
            <a:endParaRPr lang="en-US" altLang="ja-JP" sz="1812" dirty="0"/>
          </a:p>
          <a:p>
            <a:r>
              <a:rPr lang="ja-JP" altLang="en-US" sz="1812" dirty="0"/>
              <a:t>名称　特定非営利活動法人滋賀大キッズカレッジ＆</a:t>
            </a:r>
            <a:endParaRPr lang="en-US" altLang="ja-JP" sz="1812" dirty="0"/>
          </a:p>
          <a:p>
            <a:r>
              <a:rPr lang="ja-JP" altLang="en-US" sz="1812" dirty="0"/>
              <a:t>　　　　地域教育支援センター</a:t>
            </a:r>
            <a:endParaRPr lang="en-US" altLang="ja-JP" sz="1812" dirty="0"/>
          </a:p>
          <a:p>
            <a:endParaRPr lang="ja-JP" altLang="en-US" sz="1812" dirty="0"/>
          </a:p>
        </p:txBody>
      </p:sp>
      <p:graphicFrame>
        <p:nvGraphicFramePr>
          <p:cNvPr id="19" name="表 18">
            <a:extLst>
              <a:ext uri="{FF2B5EF4-FFF2-40B4-BE49-F238E27FC236}">
                <a16:creationId xmlns:a16="http://schemas.microsoft.com/office/drawing/2014/main" id="{14249A7E-C2EA-4F71-5BBA-5DBE8F0E5ECE}"/>
              </a:ext>
            </a:extLst>
          </p:cNvPr>
          <p:cNvGraphicFramePr>
            <a:graphicFrameLocks noGrp="1"/>
          </p:cNvGraphicFramePr>
          <p:nvPr>
            <p:extLst>
              <p:ext uri="{D42A27DB-BD31-4B8C-83A1-F6EECF244321}">
                <p14:modId xmlns:p14="http://schemas.microsoft.com/office/powerpoint/2010/main" val="3529124982"/>
              </p:ext>
            </p:extLst>
          </p:nvPr>
        </p:nvGraphicFramePr>
        <p:xfrm>
          <a:off x="862664" y="6004289"/>
          <a:ext cx="6123477" cy="3722338"/>
        </p:xfrm>
        <a:graphic>
          <a:graphicData uri="http://schemas.openxmlformats.org/drawingml/2006/table">
            <a:tbl>
              <a:tblPr firstRow="1" bandRow="1">
                <a:tableStyleId>{5C22544A-7EE6-4342-B048-85BDC9FD1C3A}</a:tableStyleId>
              </a:tblPr>
              <a:tblGrid>
                <a:gridCol w="1771351">
                  <a:extLst>
                    <a:ext uri="{9D8B030D-6E8A-4147-A177-3AD203B41FA5}">
                      <a16:colId xmlns:a16="http://schemas.microsoft.com/office/drawing/2014/main" val="812429804"/>
                    </a:ext>
                  </a:extLst>
                </a:gridCol>
                <a:gridCol w="4352126">
                  <a:extLst>
                    <a:ext uri="{9D8B030D-6E8A-4147-A177-3AD203B41FA5}">
                      <a16:colId xmlns:a16="http://schemas.microsoft.com/office/drawing/2014/main" val="788640745"/>
                    </a:ext>
                  </a:extLst>
                </a:gridCol>
              </a:tblGrid>
              <a:tr h="432325">
                <a:tc>
                  <a:txBody>
                    <a:bodyPr/>
                    <a:lstStyle/>
                    <a:p>
                      <a:pPr algn="l"/>
                      <a:r>
                        <a:rPr kumimoji="1" lang="ja-JP" altLang="en-US" sz="1600" dirty="0">
                          <a:solidFill>
                            <a:schemeClr val="tx1"/>
                          </a:solidFill>
                        </a:rPr>
                        <a:t>氏名（ふりがな）</a:t>
                      </a:r>
                    </a:p>
                  </a:txBody>
                  <a:tcPr marL="59167" marR="59167" marT="29584" marB="295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700" dirty="0">
                        <a:solidFill>
                          <a:schemeClr val="tx1"/>
                        </a:solidFill>
                      </a:endParaRPr>
                    </a:p>
                  </a:txBody>
                  <a:tcPr marL="59167" marR="59167" marT="29584" marB="295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2600578"/>
                  </a:ext>
                </a:extLst>
              </a:tr>
              <a:tr h="432325">
                <a:tc>
                  <a:txBody>
                    <a:bodyPr/>
                    <a:lstStyle/>
                    <a:p>
                      <a:pPr algn="l"/>
                      <a:r>
                        <a:rPr kumimoji="1" lang="ja-JP" altLang="en-US" sz="1600" dirty="0">
                          <a:solidFill>
                            <a:schemeClr val="tx1"/>
                          </a:solidFill>
                        </a:rPr>
                        <a:t>勤務先</a:t>
                      </a:r>
                    </a:p>
                  </a:txBody>
                  <a:tcPr marL="59167" marR="59167" marT="29584" marB="295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700" dirty="0">
                        <a:solidFill>
                          <a:schemeClr val="tx1"/>
                        </a:solidFill>
                      </a:endParaRPr>
                    </a:p>
                  </a:txBody>
                  <a:tcPr marL="59167" marR="59167" marT="29584" marB="295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0363990"/>
                  </a:ext>
                </a:extLst>
              </a:tr>
              <a:tr h="826825">
                <a:tc>
                  <a:txBody>
                    <a:bodyPr/>
                    <a:lstStyle/>
                    <a:p>
                      <a:pPr algn="l"/>
                      <a:r>
                        <a:rPr kumimoji="1" lang="ja-JP" altLang="en-US" sz="1600" dirty="0">
                          <a:solidFill>
                            <a:schemeClr val="tx1"/>
                          </a:solidFill>
                        </a:rPr>
                        <a:t>住所</a:t>
                      </a:r>
                      <a:endParaRPr kumimoji="1" lang="en-US" altLang="ja-JP" sz="1600" dirty="0">
                        <a:solidFill>
                          <a:schemeClr val="tx1"/>
                        </a:solidFill>
                      </a:endParaRPr>
                    </a:p>
                    <a:p>
                      <a:pPr algn="l"/>
                      <a:r>
                        <a:rPr kumimoji="1" lang="en-US" altLang="ja-JP" sz="1600" dirty="0">
                          <a:solidFill>
                            <a:schemeClr val="tx1"/>
                          </a:solidFill>
                        </a:rPr>
                        <a:t>(</a:t>
                      </a:r>
                      <a:r>
                        <a:rPr kumimoji="1" lang="ja-JP" altLang="en-US" sz="1600" dirty="0">
                          <a:solidFill>
                            <a:schemeClr val="tx1"/>
                          </a:solidFill>
                        </a:rPr>
                        <a:t>自宅・勤務先）</a:t>
                      </a:r>
                    </a:p>
                  </a:txBody>
                  <a:tcPr marL="59167" marR="59167" marT="29584" marB="295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700" dirty="0">
                        <a:solidFill>
                          <a:schemeClr val="tx1"/>
                        </a:solidFill>
                      </a:endParaRPr>
                    </a:p>
                  </a:txBody>
                  <a:tcPr marL="59167" marR="59167" marT="29584" marB="295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0921600"/>
                  </a:ext>
                </a:extLst>
              </a:tr>
              <a:tr h="432325">
                <a:tc>
                  <a:txBody>
                    <a:bodyPr/>
                    <a:lstStyle/>
                    <a:p>
                      <a:pPr algn="l"/>
                      <a:r>
                        <a:rPr kumimoji="1" lang="ja-JP" altLang="en-US" sz="1600" dirty="0">
                          <a:solidFill>
                            <a:schemeClr val="tx1"/>
                          </a:solidFill>
                        </a:rPr>
                        <a:t>電話</a:t>
                      </a:r>
                    </a:p>
                  </a:txBody>
                  <a:tcPr marL="59167" marR="59167" marT="29584" marB="295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700" dirty="0">
                        <a:solidFill>
                          <a:schemeClr val="tx1"/>
                        </a:solidFill>
                      </a:endParaRPr>
                    </a:p>
                  </a:txBody>
                  <a:tcPr marL="59167" marR="59167" marT="29584" marB="295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1352658"/>
                  </a:ext>
                </a:extLst>
              </a:tr>
              <a:tr h="801688">
                <a:tc>
                  <a:txBody>
                    <a:bodyPr/>
                    <a:lstStyle/>
                    <a:p>
                      <a:pPr algn="l"/>
                      <a:r>
                        <a:rPr kumimoji="1" lang="ja-JP" altLang="en-US" sz="1600" dirty="0">
                          <a:solidFill>
                            <a:schemeClr val="tx1"/>
                          </a:solidFill>
                        </a:rPr>
                        <a:t>メールアドレス</a:t>
                      </a:r>
                      <a:endParaRPr kumimoji="1" lang="en-US" altLang="ja-JP" sz="1600" dirty="0">
                        <a:solidFill>
                          <a:schemeClr val="tx1"/>
                        </a:solidFill>
                      </a:endParaRPr>
                    </a:p>
                  </a:txBody>
                  <a:tcPr marL="59167" marR="59167" marT="29584" marB="295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600" b="1" dirty="0">
                          <a:solidFill>
                            <a:schemeClr val="tx1"/>
                          </a:solidFill>
                        </a:rPr>
                        <a:t>ズーム受講の場合は必須</a:t>
                      </a:r>
                    </a:p>
                  </a:txBody>
                  <a:tcPr marL="59167" marR="59167" marT="29584" marB="295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6044749"/>
                  </a:ext>
                </a:extLst>
              </a:tr>
              <a:tr h="796850">
                <a:tc>
                  <a:txBody>
                    <a:bodyPr/>
                    <a:lstStyle/>
                    <a:p>
                      <a:pPr algn="l"/>
                      <a:r>
                        <a:rPr kumimoji="1" lang="ja-JP" altLang="en-US" sz="1600" dirty="0">
                          <a:solidFill>
                            <a:schemeClr val="tx1"/>
                          </a:solidFill>
                        </a:rPr>
                        <a:t>受講方法</a:t>
                      </a:r>
                      <a:endParaRPr kumimoji="1" lang="en-US" altLang="ja-JP" sz="1600" dirty="0">
                        <a:solidFill>
                          <a:schemeClr val="tx1"/>
                        </a:solidFill>
                      </a:endParaRPr>
                    </a:p>
                    <a:p>
                      <a:pPr algn="l"/>
                      <a:r>
                        <a:rPr kumimoji="1" lang="ja-JP" altLang="en-US" sz="1600" dirty="0">
                          <a:solidFill>
                            <a:schemeClr val="tx1"/>
                          </a:solidFill>
                        </a:rPr>
                        <a:t>いずれかを選択してください</a:t>
                      </a:r>
                    </a:p>
                  </a:txBody>
                  <a:tcPr marL="59167" marR="59167" marT="29584" marB="295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800" dirty="0">
                          <a:solidFill>
                            <a:schemeClr val="tx1"/>
                          </a:solidFill>
                        </a:rPr>
                        <a:t>　</a:t>
                      </a:r>
                      <a:endParaRPr kumimoji="1" lang="en-US" altLang="ja-JP" sz="1800" dirty="0">
                        <a:solidFill>
                          <a:schemeClr val="tx1"/>
                        </a:solidFill>
                      </a:endParaRPr>
                    </a:p>
                    <a:p>
                      <a:r>
                        <a:rPr kumimoji="1" lang="ja-JP" altLang="en-US" sz="1800" dirty="0">
                          <a:solidFill>
                            <a:schemeClr val="tx1"/>
                          </a:solidFill>
                        </a:rPr>
                        <a:t>　〇対面で受講　　　〇ズームで受講</a:t>
                      </a:r>
                    </a:p>
                  </a:txBody>
                  <a:tcPr marL="59167" marR="59167" marT="29584" marB="2958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1592004"/>
                  </a:ext>
                </a:extLst>
              </a:tr>
            </a:tbl>
          </a:graphicData>
        </a:graphic>
      </p:graphicFrame>
    </p:spTree>
    <p:extLst>
      <p:ext uri="{BB962C8B-B14F-4D97-AF65-F5344CB8AC3E}">
        <p14:creationId xmlns:p14="http://schemas.microsoft.com/office/powerpoint/2010/main" val="1285067603"/>
      </p:ext>
    </p:extLst>
  </p:cSld>
  <p:clrMapOvr>
    <a:masterClrMapping/>
  </p:clrMapOvr>
</p:sld>
</file>

<file path=ppt/theme/theme1.xml><?xml version="1.0" encoding="utf-8"?>
<a:theme xmlns:a="http://schemas.openxmlformats.org/drawingml/2006/main" name="第 2">
  <a:themeElements>
    <a:clrScheme name="back to school">
      <a:dk1>
        <a:sysClr val="windowText" lastClr="000000"/>
      </a:dk1>
      <a:lt1>
        <a:sysClr val="window" lastClr="FFFFFF"/>
      </a:lt1>
      <a:dk2>
        <a:srgbClr val="445EA2"/>
      </a:dk2>
      <a:lt2>
        <a:srgbClr val="EBEBEB"/>
      </a:lt2>
      <a:accent1>
        <a:srgbClr val="4495A2"/>
      </a:accent1>
      <a:accent2>
        <a:srgbClr val="7CA655"/>
      </a:accent2>
      <a:accent3>
        <a:srgbClr val="DFB240"/>
      </a:accent3>
      <a:accent4>
        <a:srgbClr val="DF8C40"/>
      </a:accent4>
      <a:accent5>
        <a:srgbClr val="DF5D40"/>
      </a:accent5>
      <a:accent6>
        <a:srgbClr val="8760AD"/>
      </a:accent6>
      <a:hlink>
        <a:srgbClr val="DF5D40"/>
      </a:hlink>
      <a:folHlink>
        <a:srgbClr val="8760AD"/>
      </a:folHlink>
    </a:clrScheme>
    <a:fontScheme name="Elementary">
      <a:majorFont>
        <a:latin typeface="Kristen ITC"/>
        <a:ea typeface=""/>
        <a:cs typeface=""/>
      </a:majorFont>
      <a:minorFont>
        <a:latin typeface="Quire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6870072_TF45178450_Win32" id="{D359AA78-A11C-4250-BAA6-1AC98FC31C4D}" vid="{38253959-FF91-4B8C-A95B-C8427F0A0F4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700" row="7">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901ECCB1-5CA9-4F89-9EFC-AE888E928E70}">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A84715B6-7E48-4456-BE88-9CBA707FDC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2DEBEC-7EF2-419A-BB6D-5AC55F37F335}">
  <ds:schemaRefs>
    <ds:schemaRef ds:uri="http://schemas.microsoft.com/sharepoint/v3/contenttype/forms"/>
  </ds:schemaRefs>
</ds:datastoreItem>
</file>

<file path=customXml/itemProps3.xml><?xml version="1.0" encoding="utf-8"?>
<ds:datastoreItem xmlns:ds="http://schemas.openxmlformats.org/officeDocument/2006/customXml" ds:itemID="{14586060-DEE5-4E26-A3AB-7A758ABCC409}">
  <ds:schemaRefs>
    <ds:schemaRef ds:uri="http://schemas.microsoft.com/office/infopath/2007/PartnerControls"/>
    <ds:schemaRef ds:uri="http://purl.org/dc/terms/"/>
    <ds:schemaRef ds:uri="http://purl.org/dc/dcmitype/"/>
    <ds:schemaRef ds:uri="http://purl.org/dc/elements/1.1/"/>
    <ds:schemaRef ds:uri="http://schemas.microsoft.com/office/2006/metadata/properties"/>
    <ds:schemaRef ds:uri="http://schemas.microsoft.com/office/2006/documentManagement/types"/>
    <ds:schemaRef ds:uri="71af3243-3dd4-4a8d-8c0d-dd76da1f02a5"/>
    <ds:schemaRef ds:uri="http://schemas.openxmlformats.org/package/2006/metadata/core-properties"/>
    <ds:schemaRef ds:uri="16c05727-aa75-4e4a-9b5f-8a80a116589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新学年度の始業日のポスター</Template>
  <TotalTime>0</TotalTime>
  <Words>502</Words>
  <Application>Microsoft Office PowerPoint</Application>
  <PresentationFormat>ユーザー設定</PresentationFormat>
  <Paragraphs>41</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Meiryo UI</vt:lpstr>
      <vt:lpstr>UD デジタル 教科書体 N-B</vt:lpstr>
      <vt:lpstr>UD デジタル 教科書体 NK-R</vt:lpstr>
      <vt:lpstr>Arial</vt:lpstr>
      <vt:lpstr>第 2</vt:lpstr>
      <vt:lpstr>音韻意識のアセスメントと 指導の実践的講座</vt:lpstr>
      <vt:lpstr>2025年度 NPO法人SKCキッズカレッジ秋～冬の連続講座 [音韻意識のアセスメントと指導の実践的講座]  申込書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美也子 深川</dc:creator>
  <cp:lastModifiedBy>窪島 務</cp:lastModifiedBy>
  <cp:revision>4</cp:revision>
  <cp:lastPrinted>2025-08-26T05:07:09Z</cp:lastPrinted>
  <dcterms:created xsi:type="dcterms:W3CDTF">2025-07-10T00:58:00Z</dcterms:created>
  <dcterms:modified xsi:type="dcterms:W3CDTF">2025-08-28T02:07:14Z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